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13716000" cx="24384000"/>
  <p:notesSz cx="6858000" cy="9144000"/>
  <p:embeddedFontLst>
    <p:embeddedFont>
      <p:font typeface="Roboto Black"/>
      <p:bold r:id="rId17"/>
      <p:boldItalic r:id="rId18"/>
    </p:embeddedFont>
    <p:embeddedFont>
      <p:font typeface="Basic"/>
      <p:regular r:id="rId19"/>
    </p:embeddedFont>
    <p:embeddedFont>
      <p:font typeface="Raleway"/>
      <p:regular r:id="rId20"/>
      <p:bold r:id="rId21"/>
      <p:italic r:id="rId22"/>
      <p:boldItalic r:id="rId23"/>
    </p:embeddedFont>
    <p:embeddedFont>
      <p:font typeface="Roboto"/>
      <p:bold r:id="rId24"/>
      <p:boldItalic r:id="rId25"/>
    </p:embeddedFont>
    <p:embeddedFont>
      <p:font typeface="Raleway Black"/>
      <p:bold r:id="rId26"/>
      <p:boldItalic r:id="rId27"/>
    </p:embeddedFont>
    <p:embeddedFont>
      <p:font typeface="Raleway Light"/>
      <p:regular r:id="rId28"/>
      <p:bold r:id="rId29"/>
      <p:italic r:id="rId30"/>
      <p:boldItalic r:id="rId31"/>
    </p:embeddedFont>
    <p:embeddedFont>
      <p:font typeface="Helvetica Neue"/>
      <p:regular r:id="rId32"/>
      <p:bold r:id="rId33"/>
      <p:italic r:id="rId34"/>
      <p:boldItalic r:id="rId35"/>
    </p:embeddedFont>
    <p:embeddedFont>
      <p:font typeface="Roboto Light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0" roundtripDataSignature="AMtx7mh1wbXadva2xaeiXiKraEyJhozA9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31" Type="http://schemas.openxmlformats.org/officeDocument/2006/relationships/font" Target="fonts/RalewayLight-boldItalic.fntdata"/><Relationship Id="rId30" Type="http://schemas.openxmlformats.org/officeDocument/2006/relationships/font" Target="fonts/RalewayLight-italic.fntdata"/><Relationship Id="rId33" Type="http://schemas.openxmlformats.org/officeDocument/2006/relationships/font" Target="fonts/HelveticaNeue-bold.fntdata"/><Relationship Id="rId32" Type="http://schemas.openxmlformats.org/officeDocument/2006/relationships/font" Target="fonts/HelveticaNeue-regular.fntdata"/><Relationship Id="rId35" Type="http://schemas.openxmlformats.org/officeDocument/2006/relationships/font" Target="fonts/HelveticaNeue-boldItalic.fntdata"/><Relationship Id="rId34" Type="http://schemas.openxmlformats.org/officeDocument/2006/relationships/font" Target="fonts/HelveticaNeue-italic.fntdata"/><Relationship Id="rId37" Type="http://schemas.openxmlformats.org/officeDocument/2006/relationships/font" Target="fonts/RobotoLight-bold.fntdata"/><Relationship Id="rId36" Type="http://schemas.openxmlformats.org/officeDocument/2006/relationships/font" Target="fonts/RobotoLight-regular.fntdata"/><Relationship Id="rId39" Type="http://schemas.openxmlformats.org/officeDocument/2006/relationships/font" Target="fonts/RobotoLight-boldItalic.fntdata"/><Relationship Id="rId38" Type="http://schemas.openxmlformats.org/officeDocument/2006/relationships/font" Target="fonts/RobotoLight-italic.fntdata"/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Roboto-bold.fntdata"/><Relationship Id="rId23" Type="http://schemas.openxmlformats.org/officeDocument/2006/relationships/font" Target="fonts/Raleway-boldItalic.fntdata"/><Relationship Id="rId26" Type="http://schemas.openxmlformats.org/officeDocument/2006/relationships/font" Target="fonts/RalewayBlack-bold.fntdata"/><Relationship Id="rId25" Type="http://schemas.openxmlformats.org/officeDocument/2006/relationships/font" Target="fonts/Roboto-boldItalic.fntdata"/><Relationship Id="rId28" Type="http://schemas.openxmlformats.org/officeDocument/2006/relationships/font" Target="fonts/RalewayLight-regular.fntdata"/><Relationship Id="rId27" Type="http://schemas.openxmlformats.org/officeDocument/2006/relationships/font" Target="fonts/RalewayBlack-boldItalic.fntdata"/><Relationship Id="rId29" Type="http://schemas.openxmlformats.org/officeDocument/2006/relationships/font" Target="fonts/RalewayLight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Black-bold.fntdata"/><Relationship Id="rId16" Type="http://schemas.openxmlformats.org/officeDocument/2006/relationships/slide" Target="slides/slide12.xml"/><Relationship Id="rId19" Type="http://schemas.openxmlformats.org/officeDocument/2006/relationships/font" Target="fonts/Basic-regular.fntdata"/><Relationship Id="rId18" Type="http://schemas.openxmlformats.org/officeDocument/2006/relationships/font" Target="fonts/RobotoBlack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Здравствуйте уважаемые эксперты.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Наша команда называется “Деревяшки” и мы работали над кейсом от компании РЖД: Безопасный маршрут.</a:t>
            </a:r>
            <a:endParaRPr/>
          </a:p>
        </p:txBody>
      </p:sp>
      <p:sp>
        <p:nvSpPr>
          <p:cNvPr id="1453" name="Google Shape;1453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g282d67b6b10_0_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Для дальнейшего улучшения решения мы планируем: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b="1"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Ускорение Обработки</a:t>
            </a: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: Планируем дальнейшую оптимизацию алгоритмов для повышения скорости обработки данных.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b="1"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Повышение Точности</a:t>
            </a: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: Целью является улучшение алгоритмов для более точного выявления посторонних объектов и людей на железнодорожных путях.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b="1"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Оптимизация Моделей</a:t>
            </a: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: Собираемся сократить размер моделей без ухудшения качества детекции и классификации.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rPr b="1"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Пилотный Проект</a:t>
            </a: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: Предстоит проведение пилотного проекта по интеграции нашего решения в бортовые устройства железнодорожных составов.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Эти планы направлены на дальнейшее улучшение эффективности и надежности нашей системы для обеспечения безопасности железнодорожного движения.</a:t>
            </a:r>
            <a:endParaRPr sz="30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67" name="Google Shape;1567;g282d67b6b10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282b0b114c5_9_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 данном слайде вы можете видеть участников нашей команды.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8" name="Google Shape;1588;g282b0b114c5_9_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282d67b6b10_0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Комбинирование всех этих факторов делает наш проект не просто технологически продвинутым, но и крайне актуальным в контексте обеспечения безопасности и эффективности железнодорожного движения. </a:t>
            </a: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endParaRPr/>
          </a:p>
        </p:txBody>
      </p:sp>
      <p:sp>
        <p:nvSpPr>
          <p:cNvPr id="1608" name="Google Shape;1608;g282d67b6b10_0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g282b0b114c5_9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Перед нами стояла задача - создание системы безопасного маршрута.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Roboto"/>
              <a:buAutoNum type="arabicPeriod"/>
            </a:pPr>
            <a:r>
              <a:rPr lang="en-US" sz="1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Система должна контролировать наличие посторонних лиц и предметов на железнодорожных путях.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Roboto"/>
              <a:buAutoNum type="arabicPeriod"/>
            </a:pPr>
            <a:r>
              <a:rPr lang="en-US" sz="1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Система должна гарантировать безопасность маршрута путем корректной интерпретации ситуаций.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Roboto"/>
              <a:buAutoNum type="arabicPeriod"/>
            </a:pPr>
            <a:r>
              <a:rPr lang="en-US" sz="1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В случае обнаружения потенциальных препятствий или опасных сигналов, система имеет возможность активации звукового или светового предупреждения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Roboto"/>
              <a:buAutoNum type="arabicPeriod"/>
            </a:pPr>
            <a:r>
              <a:rPr lang="en-US" sz="1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Система способна определять тип препятствий и анализировать их пересечение с траекторией движения железнодорожного состава.</a:t>
            </a:r>
            <a:endParaRPr sz="1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AutoNum type="arabicPeriod"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6" name="Google Shape;1466;g282b0b114c5_9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Основные вызовы кейса следующие: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Система должна эффективно распознавать объекты, которые приближаются к железнодорожным путям или пересекают их. Это требует высокой степени точности и быстродействия.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Одним из препятствий является наличие неразмеченных данных, которые требуется классифицировать вручную. 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Система должна быть способна детектировать объекты на большом расстоянии. Это необходимо для предварительной оценки и возможности принятия мер в случае опасности.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В исходном задании отсутствует четкое определение того, при каких условиях считается, что произошло определенное событие. Это приводит к необходимости ручной классификации объектов и событий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0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g282b0b114c5_18_3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Эффективность решения задачи достигается за счет выбора лучших подходов.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1. Baseline: Классификация на Размеченных Вручную Данных</a:t>
            </a:r>
            <a:endParaRPr b="1"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lang="en-US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В этом подходе используются предобученные модели классификации. Он служит базовым решением и отталкивается от ручной разметки данных.</a:t>
            </a:r>
            <a:endParaRPr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6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 Использование Предобученной Модели Детекции Объектов на Видео</a:t>
            </a:r>
            <a:endParaRPr b="1"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lang="en-US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Этот подход включает в себя использование уже существующих моделей для детекции объектов на видеоматериалах, что может повысить эффективность и скорость системы.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lang="en-US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Нами Были изучены различные реализации, специфические для железнодорожной инфраструктуры, такие как детекция цвета светофоров и распознавание рельсов.</a:t>
            </a:r>
            <a:endParaRPr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lang="en-US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Среди всех доступных решений наибольшей популярностью пользуется детекция объектов.</a:t>
            </a:r>
            <a:endParaRPr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g282b0b114c5_18_30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g282b0b114c5_9_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Классификация осуществлялась следующим образом: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Разработана легкая оптимизированная модель для обработки каждого кадра видео.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Произведена разметка данных, в основном, вручную для обучения модели.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Подбор архитектуры нейронной сети ( из 12 различных архитектур, выбрана EfficientNet - 20 Мб)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Реализована возможность обработки видео в реальном времени.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Особенности: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сложность разметки </a:t>
            </a: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Разметка данных является трудоемким процессом.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Для эффективного обучения модели необходим большой объем данных.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Данный подход не решает задачу поиска объектов в полной мере.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Принятое Решение</a:t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b="1"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Использование модели классификации как дополнительного инструмента</a:t>
            </a:r>
            <a:endParaRPr b="1"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Модель будет использоваться для определения типа камеры (фронтальная или боковая) во входном потоке видео.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g282b0b114c5_9_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8229cca984_0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Детекция была реализована следующим образом: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b="1"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Основа решения: YOLO v8 + OpenCV</a:t>
            </a:r>
            <a:endParaRPr b="1"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lphaL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Применение современных методов и инструментов для эффективной детекции объектов.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b="1"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Выделение Зон Поиска</a:t>
            </a:r>
            <a:endParaRPr b="1"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lphaL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Заранее определены зоны, в которых осуществляется поиск требуемых объектов.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b="1"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Объекты Детекции</a:t>
            </a:r>
            <a:endParaRPr b="1"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lphaL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Модель способна детектировать людей, машины и животных.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b="1"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Трекинг Объектов</a:t>
            </a:r>
            <a:endParaRPr b="1"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lphaL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Реализован контроль перемещения детектированных объектов.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Обеспечена быстрая обработки видео в режиме приближенном к онлайн за счет: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a. </a:t>
            </a: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Модель (нано) оптимизирована для быстрой обработки данных.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b. </a:t>
            </a: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Для увеличения скорости обработки реализован метод пропуска нерелевантных кадров.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c. </a:t>
            </a: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Разрешение видеопотока снижено для ускорения обработки.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d.</a:t>
            </a: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Параметры модели тонко настроены для оптимальной работы.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e. </a:t>
            </a: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Выбор классов объектов осуществляется с учетом специфики задачи.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С учетом этих оптимизаций, система детекции предлагает быструю и точную обработку видео</a:t>
            </a:r>
            <a:endParaRPr sz="15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g28229cca984_0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282d67b6b10_0_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Наши Killer features следующие: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Система эффективно определяет объекты независимо от сезона, времени года и погодных условий, таких как туман.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Решение интегрировано с двумя боковыми камерами, расположенными слева и справа, для улучшения обзора и точности детекции.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Включает в себя функцию отслеживания трека передвижения детектированных объектов.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Система обладает гибкой настройкой правил для выдачи окончательного предупреждающего или информационного сигнала.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Предоставляет возможность анализа видео в режиме реального времени через веб-интерфейс.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Разработан специализированный алгоритм для детекции рельс, учитывающий особенности железнодорожной инфраструктуры.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Реализован прототип телеграмм бота с ограничением размера видео до 20 МБ, предоставляющего удобный интерфейс для взаимодействия.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С учетом этих преимуществ, наше решение представляет собой одну из наиболее комплексных и эффективных систем для обеспечения безопасности железнодорожного движени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g282d67b6b10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3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g282b0b114c5_18_3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Детекция рельс </a:t>
            </a: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значительно повышает точность оценки помех и препятствий на железнодорожных путях, учитывая их контекст в рамках полного маршрута.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С учетом возможности точной детекции рельс, наша система обеспечивает существенные преимущества в оценке и минимизации рисков, связанных с помехами на железнодорожных путях. 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5" name="Google Shape;1535;g282b0b114c5_18_3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Был использован основной стек. 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Также использованы OpenCV, Ultralytics, Django.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0" name="Google Shape;155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showMasterSp="0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4"/>
          <p:cNvSpPr txBox="1"/>
          <p:nvPr>
            <p:ph idx="12" type="sldNum"/>
          </p:nvPr>
        </p:nvSpPr>
        <p:spPr>
          <a:xfrm>
            <a:off x="22834600" y="12824354"/>
            <a:ext cx="659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Main Slide Blank">
  <p:cSld name="21_Main Slide Blan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3"/>
          <p:cNvSpPr/>
          <p:nvPr>
            <p:ph idx="2" type="pic"/>
          </p:nvPr>
        </p:nvSpPr>
        <p:spPr>
          <a:xfrm>
            <a:off x="4876800" y="9143999"/>
            <a:ext cx="4876800" cy="45720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  <p:sp>
        <p:nvSpPr>
          <p:cNvPr id="33" name="Google Shape;33;p133"/>
          <p:cNvSpPr/>
          <p:nvPr>
            <p:ph idx="3" type="pic"/>
          </p:nvPr>
        </p:nvSpPr>
        <p:spPr>
          <a:xfrm>
            <a:off x="0" y="9143999"/>
            <a:ext cx="48768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34" name="Google Shape;34;p133"/>
          <p:cNvSpPr/>
          <p:nvPr>
            <p:ph idx="4" type="pic"/>
          </p:nvPr>
        </p:nvSpPr>
        <p:spPr>
          <a:xfrm>
            <a:off x="14630400" y="9143999"/>
            <a:ext cx="4876800" cy="45720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  <p:sp>
        <p:nvSpPr>
          <p:cNvPr id="35" name="Google Shape;35;p133"/>
          <p:cNvSpPr/>
          <p:nvPr>
            <p:ph idx="5" type="pic"/>
          </p:nvPr>
        </p:nvSpPr>
        <p:spPr>
          <a:xfrm>
            <a:off x="9753599" y="9143999"/>
            <a:ext cx="48768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36" name="Google Shape;36;p133"/>
          <p:cNvSpPr/>
          <p:nvPr>
            <p:ph idx="6" type="pic"/>
          </p:nvPr>
        </p:nvSpPr>
        <p:spPr>
          <a:xfrm>
            <a:off x="19507199" y="9143999"/>
            <a:ext cx="48768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9_Main Slide Blank">
  <p:cSld name="89_Main Slide Blank"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23"/>
          <p:cNvSpPr/>
          <p:nvPr>
            <p:ph idx="2" type="pic"/>
          </p:nvPr>
        </p:nvSpPr>
        <p:spPr>
          <a:xfrm>
            <a:off x="9143999" y="4317999"/>
            <a:ext cx="50799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72" name="Google Shape;672;p223"/>
          <p:cNvSpPr/>
          <p:nvPr>
            <p:ph idx="3" type="pic"/>
          </p:nvPr>
        </p:nvSpPr>
        <p:spPr>
          <a:xfrm>
            <a:off x="19303999" y="4317999"/>
            <a:ext cx="50799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73" name="Google Shape;673;p223"/>
          <p:cNvSpPr/>
          <p:nvPr>
            <p:ph idx="4" type="pic"/>
          </p:nvPr>
        </p:nvSpPr>
        <p:spPr>
          <a:xfrm>
            <a:off x="14224000" y="4317999"/>
            <a:ext cx="5079900" cy="50799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  <p:sp>
        <p:nvSpPr>
          <p:cNvPr id="674" name="Google Shape;674;p223"/>
          <p:cNvSpPr txBox="1"/>
          <p:nvPr>
            <p:ph idx="1" type="body"/>
          </p:nvPr>
        </p:nvSpPr>
        <p:spPr>
          <a:xfrm>
            <a:off x="1804268" y="5446485"/>
            <a:ext cx="6608700" cy="26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75" name="Google Shape;675;p223"/>
          <p:cNvSpPr txBox="1"/>
          <p:nvPr>
            <p:ph idx="5" type="body"/>
          </p:nvPr>
        </p:nvSpPr>
        <p:spPr>
          <a:xfrm>
            <a:off x="9143999" y="3286722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76" name="Google Shape;676;p223"/>
          <p:cNvSpPr txBox="1"/>
          <p:nvPr>
            <p:ph idx="6" type="body"/>
          </p:nvPr>
        </p:nvSpPr>
        <p:spPr>
          <a:xfrm>
            <a:off x="9143999" y="2601765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77" name="Google Shape;677;p223"/>
          <p:cNvSpPr txBox="1"/>
          <p:nvPr>
            <p:ph idx="7" type="body"/>
          </p:nvPr>
        </p:nvSpPr>
        <p:spPr>
          <a:xfrm>
            <a:off x="19304000" y="3283574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78" name="Google Shape;678;p223"/>
          <p:cNvSpPr txBox="1"/>
          <p:nvPr>
            <p:ph idx="8" type="body"/>
          </p:nvPr>
        </p:nvSpPr>
        <p:spPr>
          <a:xfrm>
            <a:off x="19304000" y="2598617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79" name="Google Shape;679;p223"/>
          <p:cNvSpPr txBox="1"/>
          <p:nvPr>
            <p:ph idx="9" type="body"/>
          </p:nvPr>
        </p:nvSpPr>
        <p:spPr>
          <a:xfrm>
            <a:off x="14224000" y="10726039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80" name="Google Shape;680;p223"/>
          <p:cNvSpPr txBox="1"/>
          <p:nvPr>
            <p:ph idx="13" type="body"/>
          </p:nvPr>
        </p:nvSpPr>
        <p:spPr>
          <a:xfrm>
            <a:off x="14224000" y="10041082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5_Main Slide Blank">
  <p:cSld name="95_Main Slide Blank"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224"/>
          <p:cNvSpPr/>
          <p:nvPr/>
        </p:nvSpPr>
        <p:spPr>
          <a:xfrm>
            <a:off x="13716000" y="-1"/>
            <a:ext cx="10668000" cy="13716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3" name="Google Shape;683;p224"/>
          <p:cNvSpPr/>
          <p:nvPr>
            <p:ph idx="2" type="pic"/>
          </p:nvPr>
        </p:nvSpPr>
        <p:spPr>
          <a:xfrm>
            <a:off x="-1" y="-1"/>
            <a:ext cx="68580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84" name="Google Shape;684;p224"/>
          <p:cNvSpPr/>
          <p:nvPr>
            <p:ph idx="3" type="pic"/>
          </p:nvPr>
        </p:nvSpPr>
        <p:spPr>
          <a:xfrm>
            <a:off x="6857999" y="6857999"/>
            <a:ext cx="68580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85" name="Google Shape;685;p224"/>
          <p:cNvSpPr txBox="1"/>
          <p:nvPr>
            <p:ph idx="1" type="body"/>
          </p:nvPr>
        </p:nvSpPr>
        <p:spPr>
          <a:xfrm>
            <a:off x="14587855" y="5444674"/>
            <a:ext cx="8924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F7F9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86" name="Google Shape;686;p224"/>
          <p:cNvSpPr txBox="1"/>
          <p:nvPr>
            <p:ph idx="4" type="body"/>
          </p:nvPr>
        </p:nvSpPr>
        <p:spPr>
          <a:xfrm>
            <a:off x="7822565" y="3689539"/>
            <a:ext cx="4929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87" name="Google Shape;687;p224"/>
          <p:cNvSpPr txBox="1"/>
          <p:nvPr>
            <p:ph idx="5" type="body"/>
          </p:nvPr>
        </p:nvSpPr>
        <p:spPr>
          <a:xfrm>
            <a:off x="7822565" y="3004582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88" name="Google Shape;688;p224"/>
          <p:cNvSpPr txBox="1"/>
          <p:nvPr>
            <p:ph idx="6" type="body"/>
          </p:nvPr>
        </p:nvSpPr>
        <p:spPr>
          <a:xfrm>
            <a:off x="9976985" y="1685220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89" name="Google Shape;689;p224"/>
          <p:cNvSpPr txBox="1"/>
          <p:nvPr>
            <p:ph idx="7" type="body"/>
          </p:nvPr>
        </p:nvSpPr>
        <p:spPr>
          <a:xfrm>
            <a:off x="964565" y="10547540"/>
            <a:ext cx="4929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90" name="Google Shape;690;p224"/>
          <p:cNvSpPr txBox="1"/>
          <p:nvPr>
            <p:ph idx="8" type="body"/>
          </p:nvPr>
        </p:nvSpPr>
        <p:spPr>
          <a:xfrm>
            <a:off x="964565" y="9862583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91" name="Google Shape;691;p224"/>
          <p:cNvSpPr txBox="1"/>
          <p:nvPr>
            <p:ph idx="9" type="body"/>
          </p:nvPr>
        </p:nvSpPr>
        <p:spPr>
          <a:xfrm>
            <a:off x="3118985" y="8543221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_Main Slide Blank">
  <p:cSld name="35_Main Slide Blank"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225"/>
          <p:cNvSpPr/>
          <p:nvPr/>
        </p:nvSpPr>
        <p:spPr>
          <a:xfrm>
            <a:off x="1783159" y="1778000"/>
            <a:ext cx="6858000" cy="10160100"/>
          </a:xfrm>
          <a:prstGeom prst="roundRect">
            <a:avLst>
              <a:gd fmla="val 1481" name="adj"/>
            </a:avLst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4" name="Google Shape;694;p225"/>
          <p:cNvSpPr/>
          <p:nvPr/>
        </p:nvSpPr>
        <p:spPr>
          <a:xfrm>
            <a:off x="1783159" y="11811000"/>
            <a:ext cx="6858000" cy="12700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0" y="10800"/>
                </a:lnTo>
                <a:cubicBezTo>
                  <a:pt x="0" y="16765"/>
                  <a:pt x="90" y="21600"/>
                  <a:pt x="200" y="21600"/>
                </a:cubicBezTo>
                <a:lnTo>
                  <a:pt x="21400" y="21600"/>
                </a:lnTo>
                <a:cubicBezTo>
                  <a:pt x="21510" y="21600"/>
                  <a:pt x="21600" y="16765"/>
                  <a:pt x="21600" y="10800"/>
                </a:cubicBezTo>
                <a:lnTo>
                  <a:pt x="21600" y="0"/>
                </a:lnTo>
                <a:lnTo>
                  <a:pt x="21400" y="0"/>
                </a:lnTo>
                <a:lnTo>
                  <a:pt x="2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5" name="Google Shape;695;p225"/>
          <p:cNvSpPr txBox="1"/>
          <p:nvPr>
            <p:ph idx="1" type="body"/>
          </p:nvPr>
        </p:nvSpPr>
        <p:spPr>
          <a:xfrm>
            <a:off x="2433935" y="4973321"/>
            <a:ext cx="5556300" cy="36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F7F9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96" name="Google Shape;696;p225"/>
          <p:cNvSpPr txBox="1"/>
          <p:nvPr>
            <p:ph idx="2" type="body"/>
          </p:nvPr>
        </p:nvSpPr>
        <p:spPr>
          <a:xfrm>
            <a:off x="10280799" y="4682153"/>
            <a:ext cx="5340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97" name="Google Shape;697;p225"/>
          <p:cNvSpPr txBox="1"/>
          <p:nvPr>
            <p:ph idx="3" type="body"/>
          </p:nvPr>
        </p:nvSpPr>
        <p:spPr>
          <a:xfrm>
            <a:off x="10280799" y="3997196"/>
            <a:ext cx="5340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98" name="Google Shape;698;p225"/>
          <p:cNvSpPr txBox="1"/>
          <p:nvPr>
            <p:ph idx="4" type="body"/>
          </p:nvPr>
        </p:nvSpPr>
        <p:spPr>
          <a:xfrm>
            <a:off x="10282783" y="2582395"/>
            <a:ext cx="15168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99" name="Google Shape;699;p225"/>
          <p:cNvSpPr txBox="1"/>
          <p:nvPr>
            <p:ph idx="5" type="body"/>
          </p:nvPr>
        </p:nvSpPr>
        <p:spPr>
          <a:xfrm>
            <a:off x="11011050" y="3095356"/>
            <a:ext cx="3660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000"/>
              <a:buFont typeface="Roboto"/>
              <a:buNone/>
              <a:defRPr b="1" i="0" sz="2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0" name="Google Shape;700;p225"/>
          <p:cNvSpPr txBox="1"/>
          <p:nvPr>
            <p:ph idx="6" type="body"/>
          </p:nvPr>
        </p:nvSpPr>
        <p:spPr>
          <a:xfrm>
            <a:off x="17258322" y="4682153"/>
            <a:ext cx="5340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1" name="Google Shape;701;p225"/>
          <p:cNvSpPr txBox="1"/>
          <p:nvPr>
            <p:ph idx="7" type="body"/>
          </p:nvPr>
        </p:nvSpPr>
        <p:spPr>
          <a:xfrm>
            <a:off x="17258322" y="3997196"/>
            <a:ext cx="5340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2" name="Google Shape;702;p225"/>
          <p:cNvSpPr txBox="1"/>
          <p:nvPr>
            <p:ph idx="8" type="body"/>
          </p:nvPr>
        </p:nvSpPr>
        <p:spPr>
          <a:xfrm>
            <a:off x="17260306" y="2582395"/>
            <a:ext cx="15168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3" name="Google Shape;703;p225"/>
          <p:cNvSpPr txBox="1"/>
          <p:nvPr>
            <p:ph idx="9" type="body"/>
          </p:nvPr>
        </p:nvSpPr>
        <p:spPr>
          <a:xfrm>
            <a:off x="17988573" y="3095356"/>
            <a:ext cx="3660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000"/>
              <a:buFont typeface="Roboto"/>
              <a:buNone/>
              <a:defRPr b="1" i="0" sz="2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4" name="Google Shape;704;p225"/>
          <p:cNvSpPr txBox="1"/>
          <p:nvPr>
            <p:ph idx="13" type="body"/>
          </p:nvPr>
        </p:nvSpPr>
        <p:spPr>
          <a:xfrm>
            <a:off x="10280799" y="9755598"/>
            <a:ext cx="5340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5" name="Google Shape;705;p225"/>
          <p:cNvSpPr txBox="1"/>
          <p:nvPr>
            <p:ph idx="14" type="body"/>
          </p:nvPr>
        </p:nvSpPr>
        <p:spPr>
          <a:xfrm>
            <a:off x="10280799" y="9070641"/>
            <a:ext cx="5340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6" name="Google Shape;706;p225"/>
          <p:cNvSpPr txBox="1"/>
          <p:nvPr>
            <p:ph idx="15" type="body"/>
          </p:nvPr>
        </p:nvSpPr>
        <p:spPr>
          <a:xfrm>
            <a:off x="10282783" y="7655840"/>
            <a:ext cx="15168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7" name="Google Shape;707;p225"/>
          <p:cNvSpPr txBox="1"/>
          <p:nvPr>
            <p:ph idx="16" type="body"/>
          </p:nvPr>
        </p:nvSpPr>
        <p:spPr>
          <a:xfrm>
            <a:off x="11011050" y="8168801"/>
            <a:ext cx="3660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000"/>
              <a:buFont typeface="Roboto"/>
              <a:buNone/>
              <a:defRPr b="1" i="0" sz="2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8" name="Google Shape;708;p225"/>
          <p:cNvSpPr txBox="1"/>
          <p:nvPr>
            <p:ph idx="17" type="body"/>
          </p:nvPr>
        </p:nvSpPr>
        <p:spPr>
          <a:xfrm>
            <a:off x="17258322" y="9755598"/>
            <a:ext cx="5340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9" name="Google Shape;709;p225"/>
          <p:cNvSpPr txBox="1"/>
          <p:nvPr>
            <p:ph idx="18" type="body"/>
          </p:nvPr>
        </p:nvSpPr>
        <p:spPr>
          <a:xfrm>
            <a:off x="17258322" y="9070641"/>
            <a:ext cx="5340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10" name="Google Shape;710;p225"/>
          <p:cNvSpPr txBox="1"/>
          <p:nvPr>
            <p:ph idx="19" type="body"/>
          </p:nvPr>
        </p:nvSpPr>
        <p:spPr>
          <a:xfrm>
            <a:off x="17260306" y="7655840"/>
            <a:ext cx="15168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11" name="Google Shape;711;p225"/>
          <p:cNvSpPr txBox="1"/>
          <p:nvPr>
            <p:ph idx="20" type="body"/>
          </p:nvPr>
        </p:nvSpPr>
        <p:spPr>
          <a:xfrm>
            <a:off x="17988573" y="8168801"/>
            <a:ext cx="3660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000"/>
              <a:buFont typeface="Roboto"/>
              <a:buNone/>
              <a:defRPr b="1" i="0" sz="2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_Main Slide Blank">
  <p:cSld name="36_Main Slide Blank"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226"/>
          <p:cNvSpPr txBox="1"/>
          <p:nvPr>
            <p:ph idx="1" type="body"/>
          </p:nvPr>
        </p:nvSpPr>
        <p:spPr>
          <a:xfrm>
            <a:off x="1775172" y="6189287"/>
            <a:ext cx="5340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14" name="Google Shape;714;p226"/>
          <p:cNvSpPr txBox="1"/>
          <p:nvPr>
            <p:ph idx="2" type="body"/>
          </p:nvPr>
        </p:nvSpPr>
        <p:spPr>
          <a:xfrm>
            <a:off x="1775172" y="5504330"/>
            <a:ext cx="5340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15" name="Google Shape;715;p226"/>
          <p:cNvSpPr txBox="1"/>
          <p:nvPr>
            <p:ph idx="3" type="body"/>
          </p:nvPr>
        </p:nvSpPr>
        <p:spPr>
          <a:xfrm>
            <a:off x="1775172" y="4089590"/>
            <a:ext cx="31557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16" name="Google Shape;716;p226"/>
          <p:cNvSpPr txBox="1"/>
          <p:nvPr>
            <p:ph idx="4" type="body"/>
          </p:nvPr>
        </p:nvSpPr>
        <p:spPr>
          <a:xfrm>
            <a:off x="1781571" y="8923718"/>
            <a:ext cx="27099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17" name="Google Shape;717;p226"/>
          <p:cNvSpPr txBox="1"/>
          <p:nvPr>
            <p:ph idx="5" type="body"/>
          </p:nvPr>
        </p:nvSpPr>
        <p:spPr>
          <a:xfrm>
            <a:off x="5961731" y="8923080"/>
            <a:ext cx="1159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18" name="Google Shape;718;p226"/>
          <p:cNvSpPr txBox="1"/>
          <p:nvPr>
            <p:ph idx="6" type="body"/>
          </p:nvPr>
        </p:nvSpPr>
        <p:spPr>
          <a:xfrm>
            <a:off x="1781175" y="9525564"/>
            <a:ext cx="5334000" cy="999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19" name="Google Shape;719;p226"/>
          <p:cNvSpPr txBox="1"/>
          <p:nvPr>
            <p:ph idx="7" type="body"/>
          </p:nvPr>
        </p:nvSpPr>
        <p:spPr>
          <a:xfrm>
            <a:off x="1781175" y="9526471"/>
            <a:ext cx="4189500" cy="999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0" name="Google Shape;720;p226"/>
          <p:cNvSpPr txBox="1"/>
          <p:nvPr>
            <p:ph idx="8" type="body"/>
          </p:nvPr>
        </p:nvSpPr>
        <p:spPr>
          <a:xfrm>
            <a:off x="9535316" y="6189287"/>
            <a:ext cx="5340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1" name="Google Shape;721;p226"/>
          <p:cNvSpPr txBox="1"/>
          <p:nvPr>
            <p:ph idx="9" type="body"/>
          </p:nvPr>
        </p:nvSpPr>
        <p:spPr>
          <a:xfrm>
            <a:off x="9535316" y="5504330"/>
            <a:ext cx="5340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2" name="Google Shape;722;p226"/>
          <p:cNvSpPr txBox="1"/>
          <p:nvPr>
            <p:ph idx="13" type="body"/>
          </p:nvPr>
        </p:nvSpPr>
        <p:spPr>
          <a:xfrm>
            <a:off x="9535316" y="4089590"/>
            <a:ext cx="31557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3" name="Google Shape;723;p226"/>
          <p:cNvSpPr txBox="1"/>
          <p:nvPr>
            <p:ph idx="14" type="body"/>
          </p:nvPr>
        </p:nvSpPr>
        <p:spPr>
          <a:xfrm>
            <a:off x="9541715" y="8923718"/>
            <a:ext cx="27099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4" name="Google Shape;724;p226"/>
          <p:cNvSpPr txBox="1"/>
          <p:nvPr>
            <p:ph idx="15" type="body"/>
          </p:nvPr>
        </p:nvSpPr>
        <p:spPr>
          <a:xfrm>
            <a:off x="13721875" y="8923080"/>
            <a:ext cx="1159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5" name="Google Shape;725;p226"/>
          <p:cNvSpPr txBox="1"/>
          <p:nvPr>
            <p:ph idx="16" type="body"/>
          </p:nvPr>
        </p:nvSpPr>
        <p:spPr>
          <a:xfrm>
            <a:off x="9541715" y="9525564"/>
            <a:ext cx="5333700" cy="999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6" name="Google Shape;726;p226"/>
          <p:cNvSpPr txBox="1"/>
          <p:nvPr>
            <p:ph idx="17" type="body"/>
          </p:nvPr>
        </p:nvSpPr>
        <p:spPr>
          <a:xfrm>
            <a:off x="9541715" y="9526471"/>
            <a:ext cx="4189200" cy="999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7" name="Google Shape;727;p226"/>
          <p:cNvSpPr txBox="1"/>
          <p:nvPr>
            <p:ph idx="18" type="body"/>
          </p:nvPr>
        </p:nvSpPr>
        <p:spPr>
          <a:xfrm>
            <a:off x="17295460" y="6189287"/>
            <a:ext cx="5340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8" name="Google Shape;728;p226"/>
          <p:cNvSpPr txBox="1"/>
          <p:nvPr>
            <p:ph idx="19" type="body"/>
          </p:nvPr>
        </p:nvSpPr>
        <p:spPr>
          <a:xfrm>
            <a:off x="17295460" y="5504330"/>
            <a:ext cx="5340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9" name="Google Shape;729;p226"/>
          <p:cNvSpPr txBox="1"/>
          <p:nvPr>
            <p:ph idx="20" type="body"/>
          </p:nvPr>
        </p:nvSpPr>
        <p:spPr>
          <a:xfrm>
            <a:off x="17295460" y="4089590"/>
            <a:ext cx="31557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30" name="Google Shape;730;p226"/>
          <p:cNvSpPr txBox="1"/>
          <p:nvPr>
            <p:ph idx="21" type="body"/>
          </p:nvPr>
        </p:nvSpPr>
        <p:spPr>
          <a:xfrm>
            <a:off x="17301859" y="8923718"/>
            <a:ext cx="27099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31" name="Google Shape;731;p226"/>
          <p:cNvSpPr txBox="1"/>
          <p:nvPr>
            <p:ph idx="22" type="body"/>
          </p:nvPr>
        </p:nvSpPr>
        <p:spPr>
          <a:xfrm>
            <a:off x="21482019" y="8923080"/>
            <a:ext cx="1159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32" name="Google Shape;732;p226"/>
          <p:cNvSpPr txBox="1"/>
          <p:nvPr>
            <p:ph idx="23" type="body"/>
          </p:nvPr>
        </p:nvSpPr>
        <p:spPr>
          <a:xfrm>
            <a:off x="17301859" y="9525564"/>
            <a:ext cx="5333700" cy="999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33" name="Google Shape;733;p226"/>
          <p:cNvSpPr txBox="1"/>
          <p:nvPr>
            <p:ph idx="24" type="body"/>
          </p:nvPr>
        </p:nvSpPr>
        <p:spPr>
          <a:xfrm>
            <a:off x="17301463" y="9526471"/>
            <a:ext cx="4189500" cy="999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6_Main Slide Blank">
  <p:cSld name="96_Main Slide Blank"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227"/>
          <p:cNvSpPr/>
          <p:nvPr/>
        </p:nvSpPr>
        <p:spPr>
          <a:xfrm>
            <a:off x="0" y="-1"/>
            <a:ext cx="12192000" cy="13716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36" name="Google Shape;736;p227"/>
          <p:cNvSpPr txBox="1"/>
          <p:nvPr>
            <p:ph idx="1" type="body"/>
          </p:nvPr>
        </p:nvSpPr>
        <p:spPr>
          <a:xfrm>
            <a:off x="6548313" y="2954102"/>
            <a:ext cx="4064100" cy="3810000"/>
          </a:xfrm>
          <a:prstGeom prst="rect">
            <a:avLst/>
          </a:prstGeom>
          <a:gradFill>
            <a:gsLst>
              <a:gs pos="0">
                <a:srgbClr val="77D6BE"/>
              </a:gs>
              <a:gs pos="100000">
                <a:srgbClr val="ACD4AD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37" name="Google Shape;737;p227"/>
          <p:cNvSpPr/>
          <p:nvPr/>
        </p:nvSpPr>
        <p:spPr>
          <a:xfrm>
            <a:off x="2441773" y="12824354"/>
            <a:ext cx="368280" cy="368280"/>
          </a:xfrm>
          <a:custGeom>
            <a:rect b="b" l="l" r="r" t="t"/>
            <a:pathLst>
              <a:path extrusionOk="0" h="21600" w="2160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F7F9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38" name="Google Shape;738;p227"/>
          <p:cNvSpPr/>
          <p:nvPr/>
        </p:nvSpPr>
        <p:spPr>
          <a:xfrm>
            <a:off x="1781373" y="12824354"/>
            <a:ext cx="368280" cy="368280"/>
          </a:xfrm>
          <a:custGeom>
            <a:rect b="b" l="l" r="r" t="t"/>
            <a:pathLst>
              <a:path extrusionOk="0" h="21600" w="2160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F7F9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39" name="Google Shape;739;p227"/>
          <p:cNvSpPr/>
          <p:nvPr/>
        </p:nvSpPr>
        <p:spPr>
          <a:xfrm>
            <a:off x="3102173" y="12824354"/>
            <a:ext cx="368280" cy="368280"/>
          </a:xfrm>
          <a:custGeom>
            <a:rect b="b" l="l" r="r" t="t"/>
            <a:pathLst>
              <a:path extrusionOk="0" h="21600" w="21600">
                <a:moveTo>
                  <a:pt x="14725" y="7359"/>
                </a:moveTo>
                <a:lnTo>
                  <a:pt x="13743" y="7359"/>
                </a:lnTo>
                <a:lnTo>
                  <a:pt x="13743" y="8833"/>
                </a:lnTo>
                <a:lnTo>
                  <a:pt x="12265" y="8833"/>
                </a:lnTo>
                <a:lnTo>
                  <a:pt x="12265" y="9816"/>
                </a:lnTo>
                <a:lnTo>
                  <a:pt x="13743" y="9816"/>
                </a:lnTo>
                <a:lnTo>
                  <a:pt x="13743" y="11283"/>
                </a:lnTo>
                <a:lnTo>
                  <a:pt x="14725" y="11283"/>
                </a:lnTo>
                <a:lnTo>
                  <a:pt x="14725" y="9816"/>
                </a:lnTo>
                <a:lnTo>
                  <a:pt x="16205" y="9816"/>
                </a:lnTo>
                <a:lnTo>
                  <a:pt x="16205" y="8833"/>
                </a:lnTo>
                <a:lnTo>
                  <a:pt x="14725" y="8833"/>
                </a:lnTo>
                <a:cubicBezTo>
                  <a:pt x="14725" y="8833"/>
                  <a:pt x="14725" y="7359"/>
                  <a:pt x="14725" y="7359"/>
                </a:cubicBezTo>
                <a:close/>
                <a:moveTo>
                  <a:pt x="9321" y="13946"/>
                </a:moveTo>
                <a:cubicBezTo>
                  <a:pt x="8620" y="13946"/>
                  <a:pt x="8071" y="13495"/>
                  <a:pt x="8071" y="12919"/>
                </a:cubicBezTo>
                <a:cubicBezTo>
                  <a:pt x="8071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47" y="11723"/>
                </a:lnTo>
                <a:lnTo>
                  <a:pt x="9465" y="11929"/>
                </a:lnTo>
                <a:cubicBezTo>
                  <a:pt x="9624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40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5" y="8362"/>
                  <a:pt x="8574" y="8014"/>
                  <a:pt x="8754" y="7806"/>
                </a:cubicBezTo>
                <a:cubicBezTo>
                  <a:pt x="8864" y="7680"/>
                  <a:pt x="9006" y="7613"/>
                  <a:pt x="9164" y="7613"/>
                </a:cubicBez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5" y="9596"/>
                  <a:pt x="9970" y="9809"/>
                </a:cubicBezTo>
                <a:cubicBezTo>
                  <a:pt x="9860" y="9935"/>
                  <a:pt x="9722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6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6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5"/>
                  <a:pt x="11386" y="8784"/>
                </a:cubicBezTo>
                <a:cubicBezTo>
                  <a:pt x="11386" y="8342"/>
                  <a:pt x="11262" y="7947"/>
                  <a:pt x="11050" y="7659"/>
                </a:cubicBezTo>
                <a:lnTo>
                  <a:pt x="11238" y="7659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5" y="6873"/>
                  <a:pt x="7345" y="7759"/>
                  <a:pt x="7345" y="8769"/>
                </a:cubicBezTo>
                <a:cubicBezTo>
                  <a:pt x="7345" y="9812"/>
                  <a:pt x="8109" y="10605"/>
                  <a:pt x="9137" y="10648"/>
                </a:cubicBezTo>
                <a:cubicBezTo>
                  <a:pt x="9121" y="10722"/>
                  <a:pt x="9113" y="10795"/>
                  <a:pt x="9113" y="10868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3" y="11309"/>
                  <a:pt x="6870" y="12161"/>
                  <a:pt x="6870" y="13167"/>
                </a:cubicBezTo>
                <a:cubicBezTo>
                  <a:pt x="6870" y="14071"/>
                  <a:pt x="7903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F7F9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40" name="Google Shape;740;p227"/>
          <p:cNvSpPr txBox="1"/>
          <p:nvPr/>
        </p:nvSpPr>
        <p:spPr>
          <a:xfrm>
            <a:off x="1781373" y="395155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200"/>
              <a:buFont typeface="Roboto Black"/>
              <a:buNone/>
            </a:pPr>
            <a:r>
              <a:rPr b="0" i="0" lang="en-US" sz="2200" u="none" cap="none" strike="noStrike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rPr>
              <a:t>SELECTED.</a:t>
            </a:r>
            <a:endParaRPr/>
          </a:p>
        </p:txBody>
      </p:sp>
      <p:sp>
        <p:nvSpPr>
          <p:cNvPr id="741" name="Google Shape;741;p227"/>
          <p:cNvSpPr/>
          <p:nvPr/>
        </p:nvSpPr>
        <p:spPr>
          <a:xfrm>
            <a:off x="-1" y="839655"/>
            <a:ext cx="2159100" cy="63600"/>
          </a:xfrm>
          <a:prstGeom prst="rect">
            <a:avLst/>
          </a:prstGeom>
          <a:gradFill>
            <a:gsLst>
              <a:gs pos="0">
                <a:srgbClr val="72D6BE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42" name="Google Shape;742;p227"/>
          <p:cNvSpPr/>
          <p:nvPr>
            <p:ph idx="2" type="pic"/>
          </p:nvPr>
        </p:nvSpPr>
        <p:spPr>
          <a:xfrm>
            <a:off x="12191999" y="-1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43" name="Google Shape;743;p227"/>
          <p:cNvSpPr txBox="1"/>
          <p:nvPr>
            <p:ph idx="3" type="body"/>
          </p:nvPr>
        </p:nvSpPr>
        <p:spPr>
          <a:xfrm>
            <a:off x="1856738" y="5544059"/>
            <a:ext cx="3497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44" name="Google Shape;744;p227"/>
          <p:cNvSpPr txBox="1"/>
          <p:nvPr>
            <p:ph idx="4" type="body"/>
          </p:nvPr>
        </p:nvSpPr>
        <p:spPr>
          <a:xfrm>
            <a:off x="1856738" y="4859102"/>
            <a:ext cx="3497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45" name="Google Shape;745;p227"/>
          <p:cNvSpPr txBox="1"/>
          <p:nvPr>
            <p:ph idx="5" type="body"/>
          </p:nvPr>
        </p:nvSpPr>
        <p:spPr>
          <a:xfrm>
            <a:off x="3295234" y="3539740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46" name="Google Shape;746;p227"/>
          <p:cNvSpPr txBox="1"/>
          <p:nvPr>
            <p:ph idx="6" type="body"/>
          </p:nvPr>
        </p:nvSpPr>
        <p:spPr>
          <a:xfrm>
            <a:off x="6822637" y="5544059"/>
            <a:ext cx="3497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47" name="Google Shape;747;p227"/>
          <p:cNvSpPr txBox="1"/>
          <p:nvPr>
            <p:ph idx="7" type="body"/>
          </p:nvPr>
        </p:nvSpPr>
        <p:spPr>
          <a:xfrm>
            <a:off x="6822637" y="4859102"/>
            <a:ext cx="3497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48" name="Google Shape;748;p227"/>
          <p:cNvSpPr txBox="1"/>
          <p:nvPr>
            <p:ph idx="8" type="body"/>
          </p:nvPr>
        </p:nvSpPr>
        <p:spPr>
          <a:xfrm>
            <a:off x="8261133" y="3539740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49" name="Google Shape;749;p227"/>
          <p:cNvSpPr txBox="1"/>
          <p:nvPr>
            <p:ph idx="9" type="body"/>
          </p:nvPr>
        </p:nvSpPr>
        <p:spPr>
          <a:xfrm>
            <a:off x="1856738" y="9687434"/>
            <a:ext cx="3497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50" name="Google Shape;750;p227"/>
          <p:cNvSpPr txBox="1"/>
          <p:nvPr>
            <p:ph idx="13" type="body"/>
          </p:nvPr>
        </p:nvSpPr>
        <p:spPr>
          <a:xfrm>
            <a:off x="1856738" y="9002477"/>
            <a:ext cx="3497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51" name="Google Shape;751;p227"/>
          <p:cNvSpPr txBox="1"/>
          <p:nvPr>
            <p:ph idx="14" type="body"/>
          </p:nvPr>
        </p:nvSpPr>
        <p:spPr>
          <a:xfrm>
            <a:off x="3295234" y="7683115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52" name="Google Shape;752;p227"/>
          <p:cNvSpPr txBox="1"/>
          <p:nvPr>
            <p:ph idx="15" type="body"/>
          </p:nvPr>
        </p:nvSpPr>
        <p:spPr>
          <a:xfrm>
            <a:off x="6822637" y="9687434"/>
            <a:ext cx="3497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53" name="Google Shape;753;p227"/>
          <p:cNvSpPr txBox="1"/>
          <p:nvPr>
            <p:ph idx="16" type="body"/>
          </p:nvPr>
        </p:nvSpPr>
        <p:spPr>
          <a:xfrm>
            <a:off x="6822637" y="9002477"/>
            <a:ext cx="3497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54" name="Google Shape;754;p227"/>
          <p:cNvSpPr txBox="1"/>
          <p:nvPr>
            <p:ph idx="17" type="body"/>
          </p:nvPr>
        </p:nvSpPr>
        <p:spPr>
          <a:xfrm>
            <a:off x="8261133" y="7683115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7_Main Slide Blank">
  <p:cSld name="97_Main Slide Blank"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228"/>
          <p:cNvSpPr/>
          <p:nvPr>
            <p:ph idx="2" type="pic"/>
          </p:nvPr>
        </p:nvSpPr>
        <p:spPr>
          <a:xfrm>
            <a:off x="1781372" y="1777999"/>
            <a:ext cx="50799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57" name="Google Shape;757;p228"/>
          <p:cNvSpPr/>
          <p:nvPr>
            <p:ph idx="3" type="pic"/>
          </p:nvPr>
        </p:nvSpPr>
        <p:spPr>
          <a:xfrm>
            <a:off x="7111999" y="1777999"/>
            <a:ext cx="50799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58" name="Google Shape;758;p228"/>
          <p:cNvSpPr txBox="1"/>
          <p:nvPr>
            <p:ph idx="1" type="body"/>
          </p:nvPr>
        </p:nvSpPr>
        <p:spPr>
          <a:xfrm>
            <a:off x="13684994" y="1714499"/>
            <a:ext cx="71346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59" name="Google Shape;759;p228"/>
          <p:cNvSpPr txBox="1"/>
          <p:nvPr>
            <p:ph idx="4" type="body"/>
          </p:nvPr>
        </p:nvSpPr>
        <p:spPr>
          <a:xfrm>
            <a:off x="13684994" y="5473700"/>
            <a:ext cx="84447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0" name="Google Shape;760;p228"/>
          <p:cNvSpPr txBox="1"/>
          <p:nvPr>
            <p:ph idx="5" type="body"/>
          </p:nvPr>
        </p:nvSpPr>
        <p:spPr>
          <a:xfrm>
            <a:off x="13685193" y="11061849"/>
            <a:ext cx="37122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1" name="Google Shape;761;p228"/>
          <p:cNvSpPr txBox="1"/>
          <p:nvPr>
            <p:ph idx="6" type="body"/>
          </p:nvPr>
        </p:nvSpPr>
        <p:spPr>
          <a:xfrm>
            <a:off x="13685193" y="10376892"/>
            <a:ext cx="3712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2" name="Google Shape;762;p228"/>
          <p:cNvSpPr txBox="1"/>
          <p:nvPr>
            <p:ph idx="7" type="body"/>
          </p:nvPr>
        </p:nvSpPr>
        <p:spPr>
          <a:xfrm>
            <a:off x="13687176" y="8962091"/>
            <a:ext cx="15168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3" name="Google Shape;763;p228"/>
          <p:cNvSpPr txBox="1"/>
          <p:nvPr>
            <p:ph idx="8" type="body"/>
          </p:nvPr>
        </p:nvSpPr>
        <p:spPr>
          <a:xfrm>
            <a:off x="14415443" y="9475052"/>
            <a:ext cx="3660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000"/>
              <a:buFont typeface="Roboto"/>
              <a:buNone/>
              <a:defRPr b="1" i="0" sz="2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4" name="Google Shape;764;p228"/>
          <p:cNvSpPr txBox="1"/>
          <p:nvPr>
            <p:ph idx="9" type="body"/>
          </p:nvPr>
        </p:nvSpPr>
        <p:spPr>
          <a:xfrm>
            <a:off x="18890307" y="11061849"/>
            <a:ext cx="37122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5" name="Google Shape;765;p228"/>
          <p:cNvSpPr txBox="1"/>
          <p:nvPr>
            <p:ph idx="13" type="body"/>
          </p:nvPr>
        </p:nvSpPr>
        <p:spPr>
          <a:xfrm>
            <a:off x="18890307" y="10376892"/>
            <a:ext cx="3712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6" name="Google Shape;766;p228"/>
          <p:cNvSpPr txBox="1"/>
          <p:nvPr>
            <p:ph idx="14" type="body"/>
          </p:nvPr>
        </p:nvSpPr>
        <p:spPr>
          <a:xfrm>
            <a:off x="18892290" y="8962091"/>
            <a:ext cx="15168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7" name="Google Shape;767;p228"/>
          <p:cNvSpPr txBox="1"/>
          <p:nvPr>
            <p:ph idx="15" type="body"/>
          </p:nvPr>
        </p:nvSpPr>
        <p:spPr>
          <a:xfrm>
            <a:off x="19620557" y="9475052"/>
            <a:ext cx="3660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000"/>
              <a:buFont typeface="Roboto"/>
              <a:buNone/>
              <a:defRPr b="1" i="0" sz="2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8_Main Slide Blank">
  <p:cSld name="98_Main Slide Blank"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229"/>
          <p:cNvSpPr/>
          <p:nvPr>
            <p:ph idx="2" type="pic"/>
          </p:nvPr>
        </p:nvSpPr>
        <p:spPr>
          <a:xfrm>
            <a:off x="888999" y="890453"/>
            <a:ext cx="22605900" cy="11935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70" name="Google Shape;770;p229"/>
          <p:cNvSpPr txBox="1"/>
          <p:nvPr>
            <p:ph idx="1" type="body"/>
          </p:nvPr>
        </p:nvSpPr>
        <p:spPr>
          <a:xfrm>
            <a:off x="888999" y="890454"/>
            <a:ext cx="5079900" cy="11935200"/>
          </a:xfrm>
          <a:prstGeom prst="rect">
            <a:avLst/>
          </a:prstGeom>
          <a:gradFill>
            <a:gsLst>
              <a:gs pos="0">
                <a:srgbClr val="66D58C"/>
              </a:gs>
              <a:gs pos="100000">
                <a:srgbClr val="72C7C2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71" name="Google Shape;771;p229"/>
          <p:cNvSpPr txBox="1"/>
          <p:nvPr/>
        </p:nvSpPr>
        <p:spPr>
          <a:xfrm>
            <a:off x="2728788" y="6673850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200"/>
              <a:buFont typeface="Roboto Black"/>
              <a:buNone/>
            </a:pPr>
            <a:r>
              <a:rPr b="0" i="0" lang="en-US" sz="2200" u="none" cap="none" strike="noStrike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rPr>
              <a:t>SELECTED.</a:t>
            </a:r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9_Main Slide Blank">
  <p:cSld name="99_Main Slide Blank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230"/>
          <p:cNvSpPr/>
          <p:nvPr/>
        </p:nvSpPr>
        <p:spPr>
          <a:xfrm>
            <a:off x="15049501" y="4882906"/>
            <a:ext cx="381024" cy="381024"/>
          </a:xfrm>
          <a:custGeom>
            <a:rect b="b" l="l" r="r" t="t"/>
            <a:pathLst>
              <a:path extrusionOk="0" h="21600" w="2160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0" scaled="0"/>
          </a:gra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4" name="Google Shape;774;p230"/>
          <p:cNvSpPr/>
          <p:nvPr/>
        </p:nvSpPr>
        <p:spPr>
          <a:xfrm>
            <a:off x="14334067" y="4882906"/>
            <a:ext cx="381024" cy="381024"/>
          </a:xfrm>
          <a:custGeom>
            <a:rect b="b" l="l" r="r" t="t"/>
            <a:pathLst>
              <a:path extrusionOk="0" h="21600" w="2160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C8CBD1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5" name="Google Shape;775;p230"/>
          <p:cNvSpPr/>
          <p:nvPr/>
        </p:nvSpPr>
        <p:spPr>
          <a:xfrm>
            <a:off x="15764933" y="4882906"/>
            <a:ext cx="381024" cy="381024"/>
          </a:xfrm>
          <a:custGeom>
            <a:rect b="b" l="l" r="r" t="t"/>
            <a:pathLst>
              <a:path extrusionOk="0" h="21600" w="21600">
                <a:moveTo>
                  <a:pt x="14727" y="13745"/>
                </a:moveTo>
                <a:cubicBezTo>
                  <a:pt x="14727" y="14287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7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6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C8CBD1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6" name="Google Shape;776;p230"/>
          <p:cNvSpPr/>
          <p:nvPr/>
        </p:nvSpPr>
        <p:spPr>
          <a:xfrm>
            <a:off x="21145501" y="9967173"/>
            <a:ext cx="381024" cy="381024"/>
          </a:xfrm>
          <a:custGeom>
            <a:rect b="b" l="l" r="r" t="t"/>
            <a:pathLst>
              <a:path extrusionOk="0" h="21600" w="2160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0" scaled="0"/>
          </a:gra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7" name="Google Shape;777;p230"/>
          <p:cNvSpPr/>
          <p:nvPr/>
        </p:nvSpPr>
        <p:spPr>
          <a:xfrm>
            <a:off x="20430067" y="9967173"/>
            <a:ext cx="381024" cy="381024"/>
          </a:xfrm>
          <a:custGeom>
            <a:rect b="b" l="l" r="r" t="t"/>
            <a:pathLst>
              <a:path extrusionOk="0" h="21600" w="2160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C8CBD1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8" name="Google Shape;778;p230"/>
          <p:cNvSpPr/>
          <p:nvPr/>
        </p:nvSpPr>
        <p:spPr>
          <a:xfrm>
            <a:off x="21860933" y="9967173"/>
            <a:ext cx="381024" cy="381024"/>
          </a:xfrm>
          <a:custGeom>
            <a:rect b="b" l="l" r="r" t="t"/>
            <a:pathLst>
              <a:path extrusionOk="0" h="21600" w="21600">
                <a:moveTo>
                  <a:pt x="14727" y="13745"/>
                </a:moveTo>
                <a:cubicBezTo>
                  <a:pt x="14727" y="14287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7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6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C8CBD1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9" name="Google Shape;779;p230"/>
          <p:cNvSpPr/>
          <p:nvPr/>
        </p:nvSpPr>
        <p:spPr>
          <a:xfrm>
            <a:off x="8953501" y="9959632"/>
            <a:ext cx="381024" cy="381024"/>
          </a:xfrm>
          <a:custGeom>
            <a:rect b="b" l="l" r="r" t="t"/>
            <a:pathLst>
              <a:path extrusionOk="0" h="21600" w="2160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0" scaled="0"/>
          </a:gra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0" name="Google Shape;780;p230"/>
          <p:cNvSpPr/>
          <p:nvPr/>
        </p:nvSpPr>
        <p:spPr>
          <a:xfrm>
            <a:off x="8238067" y="9959632"/>
            <a:ext cx="381024" cy="381024"/>
          </a:xfrm>
          <a:custGeom>
            <a:rect b="b" l="l" r="r" t="t"/>
            <a:pathLst>
              <a:path extrusionOk="0" h="21600" w="2160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C8CBD1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1" name="Google Shape;781;p230"/>
          <p:cNvSpPr/>
          <p:nvPr/>
        </p:nvSpPr>
        <p:spPr>
          <a:xfrm>
            <a:off x="9668933" y="9959632"/>
            <a:ext cx="381024" cy="381024"/>
          </a:xfrm>
          <a:custGeom>
            <a:rect b="b" l="l" r="r" t="t"/>
            <a:pathLst>
              <a:path extrusionOk="0" h="21600" w="21600">
                <a:moveTo>
                  <a:pt x="14727" y="13745"/>
                </a:moveTo>
                <a:cubicBezTo>
                  <a:pt x="14727" y="14287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7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6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C8CBD1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2" name="Google Shape;782;p230"/>
          <p:cNvSpPr/>
          <p:nvPr/>
        </p:nvSpPr>
        <p:spPr>
          <a:xfrm>
            <a:off x="2857501" y="4882906"/>
            <a:ext cx="381024" cy="381024"/>
          </a:xfrm>
          <a:custGeom>
            <a:rect b="b" l="l" r="r" t="t"/>
            <a:pathLst>
              <a:path extrusionOk="0" h="21600" w="2160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0" scaled="0"/>
          </a:gra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3" name="Google Shape;783;p230"/>
          <p:cNvSpPr/>
          <p:nvPr/>
        </p:nvSpPr>
        <p:spPr>
          <a:xfrm>
            <a:off x="2142067" y="4882906"/>
            <a:ext cx="381024" cy="381024"/>
          </a:xfrm>
          <a:custGeom>
            <a:rect b="b" l="l" r="r" t="t"/>
            <a:pathLst>
              <a:path extrusionOk="0" h="21600" w="2160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C8CBD1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4" name="Google Shape;784;p230"/>
          <p:cNvSpPr/>
          <p:nvPr/>
        </p:nvSpPr>
        <p:spPr>
          <a:xfrm>
            <a:off x="3572933" y="4882906"/>
            <a:ext cx="381024" cy="381024"/>
          </a:xfrm>
          <a:custGeom>
            <a:rect b="b" l="l" r="r" t="t"/>
            <a:pathLst>
              <a:path extrusionOk="0" h="21600" w="21600">
                <a:moveTo>
                  <a:pt x="14727" y="13745"/>
                </a:moveTo>
                <a:cubicBezTo>
                  <a:pt x="14727" y="14287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7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6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C8CBD1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5" name="Google Shape;785;p230"/>
          <p:cNvSpPr/>
          <p:nvPr>
            <p:ph idx="2" type="pic"/>
          </p:nvPr>
        </p:nvSpPr>
        <p:spPr>
          <a:xfrm>
            <a:off x="-1" y="6865738"/>
            <a:ext cx="60960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86" name="Google Shape;786;p230"/>
          <p:cNvSpPr/>
          <p:nvPr>
            <p:ph idx="3" type="pic"/>
          </p:nvPr>
        </p:nvSpPr>
        <p:spPr>
          <a:xfrm>
            <a:off x="6096000" y="1785539"/>
            <a:ext cx="60960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87" name="Google Shape;787;p230"/>
          <p:cNvSpPr/>
          <p:nvPr>
            <p:ph idx="4" type="pic"/>
          </p:nvPr>
        </p:nvSpPr>
        <p:spPr>
          <a:xfrm>
            <a:off x="12191999" y="6865738"/>
            <a:ext cx="60960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88" name="Google Shape;788;p230"/>
          <p:cNvSpPr/>
          <p:nvPr>
            <p:ph idx="5" type="pic"/>
          </p:nvPr>
        </p:nvSpPr>
        <p:spPr>
          <a:xfrm>
            <a:off x="18287999" y="1785539"/>
            <a:ext cx="60960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89" name="Google Shape;789;p230"/>
          <p:cNvSpPr txBox="1"/>
          <p:nvPr>
            <p:ph idx="1" type="body"/>
          </p:nvPr>
        </p:nvSpPr>
        <p:spPr>
          <a:xfrm>
            <a:off x="1222722" y="4063996"/>
            <a:ext cx="36507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90" name="Google Shape;790;p230"/>
          <p:cNvSpPr txBox="1"/>
          <p:nvPr>
            <p:ph idx="6" type="body"/>
          </p:nvPr>
        </p:nvSpPr>
        <p:spPr>
          <a:xfrm>
            <a:off x="1222722" y="3379039"/>
            <a:ext cx="365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91" name="Google Shape;791;p230"/>
          <p:cNvSpPr txBox="1"/>
          <p:nvPr>
            <p:ph idx="7" type="body"/>
          </p:nvPr>
        </p:nvSpPr>
        <p:spPr>
          <a:xfrm>
            <a:off x="13414722" y="4063996"/>
            <a:ext cx="36507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92" name="Google Shape;792;p230"/>
          <p:cNvSpPr txBox="1"/>
          <p:nvPr>
            <p:ph idx="8" type="body"/>
          </p:nvPr>
        </p:nvSpPr>
        <p:spPr>
          <a:xfrm>
            <a:off x="13414722" y="3379039"/>
            <a:ext cx="365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93" name="Google Shape;793;p230"/>
          <p:cNvSpPr txBox="1"/>
          <p:nvPr>
            <p:ph idx="9" type="body"/>
          </p:nvPr>
        </p:nvSpPr>
        <p:spPr>
          <a:xfrm>
            <a:off x="7318720" y="9138287"/>
            <a:ext cx="36507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94" name="Google Shape;794;p230"/>
          <p:cNvSpPr txBox="1"/>
          <p:nvPr>
            <p:ph idx="13" type="body"/>
          </p:nvPr>
        </p:nvSpPr>
        <p:spPr>
          <a:xfrm>
            <a:off x="7318720" y="8453330"/>
            <a:ext cx="365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95" name="Google Shape;795;p230"/>
          <p:cNvSpPr txBox="1"/>
          <p:nvPr>
            <p:ph idx="14" type="body"/>
          </p:nvPr>
        </p:nvSpPr>
        <p:spPr>
          <a:xfrm>
            <a:off x="19510722" y="9148657"/>
            <a:ext cx="36507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96" name="Google Shape;796;p230"/>
          <p:cNvSpPr txBox="1"/>
          <p:nvPr>
            <p:ph idx="15" type="body"/>
          </p:nvPr>
        </p:nvSpPr>
        <p:spPr>
          <a:xfrm>
            <a:off x="19510722" y="8463700"/>
            <a:ext cx="365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_Main Slide Blank">
  <p:cSld name="100_Main Slide Blank"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231"/>
          <p:cNvSpPr/>
          <p:nvPr/>
        </p:nvSpPr>
        <p:spPr>
          <a:xfrm>
            <a:off x="8444838" y="8582407"/>
            <a:ext cx="4445100" cy="126900"/>
          </a:xfrm>
          <a:prstGeom prst="rect">
            <a:avLst/>
          </a:pr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99" name="Google Shape;799;p231"/>
          <p:cNvSpPr/>
          <p:nvPr/>
        </p:nvSpPr>
        <p:spPr>
          <a:xfrm>
            <a:off x="13301133" y="8582407"/>
            <a:ext cx="4445100" cy="126900"/>
          </a:xfrm>
          <a:prstGeom prst="rect">
            <a:avLst/>
          </a:prstGeom>
          <a:gradFill>
            <a:gsLst>
              <a:gs pos="0">
                <a:srgbClr val="F7CE55"/>
              </a:gs>
              <a:gs pos="100000">
                <a:srgbClr val="E79A3B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00" name="Google Shape;800;p231"/>
          <p:cNvSpPr/>
          <p:nvPr/>
        </p:nvSpPr>
        <p:spPr>
          <a:xfrm>
            <a:off x="18157428" y="8582407"/>
            <a:ext cx="4445100" cy="126900"/>
          </a:xfrm>
          <a:prstGeom prst="rect">
            <a:avLst/>
          </a:prstGeom>
          <a:gradFill>
            <a:gsLst>
              <a:gs pos="0">
                <a:srgbClr val="7474BA"/>
              </a:gs>
              <a:gs pos="100000">
                <a:srgbClr val="48878F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01" name="Google Shape;801;p231"/>
          <p:cNvSpPr/>
          <p:nvPr>
            <p:ph idx="2" type="pic"/>
          </p:nvPr>
        </p:nvSpPr>
        <p:spPr>
          <a:xfrm>
            <a:off x="8444838" y="3502407"/>
            <a:ext cx="44451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02" name="Google Shape;802;p231"/>
          <p:cNvSpPr/>
          <p:nvPr>
            <p:ph idx="3" type="pic"/>
          </p:nvPr>
        </p:nvSpPr>
        <p:spPr>
          <a:xfrm>
            <a:off x="13301133" y="3502407"/>
            <a:ext cx="44451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03" name="Google Shape;803;p231"/>
          <p:cNvSpPr/>
          <p:nvPr>
            <p:ph idx="4" type="pic"/>
          </p:nvPr>
        </p:nvSpPr>
        <p:spPr>
          <a:xfrm>
            <a:off x="18157427" y="3502407"/>
            <a:ext cx="44451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04" name="Google Shape;804;p231"/>
          <p:cNvSpPr txBox="1"/>
          <p:nvPr>
            <p:ph idx="1" type="body"/>
          </p:nvPr>
        </p:nvSpPr>
        <p:spPr>
          <a:xfrm>
            <a:off x="1781372" y="4995562"/>
            <a:ext cx="4445100" cy="17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05" name="Google Shape;805;p231"/>
          <p:cNvSpPr txBox="1"/>
          <p:nvPr>
            <p:ph idx="5" type="body"/>
          </p:nvPr>
        </p:nvSpPr>
        <p:spPr>
          <a:xfrm>
            <a:off x="1781372" y="7844899"/>
            <a:ext cx="5046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06" name="Google Shape;806;p231"/>
          <p:cNvSpPr txBox="1"/>
          <p:nvPr>
            <p:ph idx="6" type="body"/>
          </p:nvPr>
        </p:nvSpPr>
        <p:spPr>
          <a:xfrm>
            <a:off x="8444838" y="9829589"/>
            <a:ext cx="364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07" name="Google Shape;807;p231"/>
          <p:cNvSpPr txBox="1"/>
          <p:nvPr>
            <p:ph idx="7" type="body"/>
          </p:nvPr>
        </p:nvSpPr>
        <p:spPr>
          <a:xfrm>
            <a:off x="8444838" y="9144632"/>
            <a:ext cx="3646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08" name="Google Shape;808;p231"/>
          <p:cNvSpPr txBox="1"/>
          <p:nvPr>
            <p:ph idx="8" type="body"/>
          </p:nvPr>
        </p:nvSpPr>
        <p:spPr>
          <a:xfrm>
            <a:off x="13301133" y="9825399"/>
            <a:ext cx="364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09" name="Google Shape;809;p231"/>
          <p:cNvSpPr txBox="1"/>
          <p:nvPr>
            <p:ph idx="9" type="body"/>
          </p:nvPr>
        </p:nvSpPr>
        <p:spPr>
          <a:xfrm>
            <a:off x="13301133" y="9140442"/>
            <a:ext cx="3646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10" name="Google Shape;810;p231"/>
          <p:cNvSpPr txBox="1"/>
          <p:nvPr>
            <p:ph idx="13" type="body"/>
          </p:nvPr>
        </p:nvSpPr>
        <p:spPr>
          <a:xfrm>
            <a:off x="18157428" y="9821209"/>
            <a:ext cx="364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11" name="Google Shape;811;p231"/>
          <p:cNvSpPr txBox="1"/>
          <p:nvPr>
            <p:ph idx="14" type="body"/>
          </p:nvPr>
        </p:nvSpPr>
        <p:spPr>
          <a:xfrm>
            <a:off x="18157428" y="9136252"/>
            <a:ext cx="3646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1_Main Slide Blank">
  <p:cSld name="101_Main Slide Blank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232"/>
          <p:cNvSpPr/>
          <p:nvPr/>
        </p:nvSpPr>
        <p:spPr>
          <a:xfrm>
            <a:off x="-1" y="-1"/>
            <a:ext cx="1786200" cy="13716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14" name="Google Shape;814;p232"/>
          <p:cNvSpPr txBox="1"/>
          <p:nvPr/>
        </p:nvSpPr>
        <p:spPr>
          <a:xfrm rot="-5400000">
            <a:off x="192885" y="6673812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200"/>
              <a:buFont typeface="Roboto Black"/>
              <a:buNone/>
            </a:pPr>
            <a:r>
              <a:rPr b="0" i="0" lang="en-US" sz="2200" u="none" cap="none" strike="noStrike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rPr>
              <a:t>SELECTED.</a:t>
            </a:r>
            <a:endParaRPr/>
          </a:p>
        </p:txBody>
      </p:sp>
      <p:sp>
        <p:nvSpPr>
          <p:cNvPr id="815" name="Google Shape;815;p232"/>
          <p:cNvSpPr/>
          <p:nvPr>
            <p:ph idx="2" type="pic"/>
          </p:nvPr>
        </p:nvSpPr>
        <p:spPr>
          <a:xfrm>
            <a:off x="1781571" y="-1"/>
            <a:ext cx="104103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16" name="Google Shape;816;p232"/>
          <p:cNvSpPr txBox="1"/>
          <p:nvPr>
            <p:ph idx="1" type="body"/>
          </p:nvPr>
        </p:nvSpPr>
        <p:spPr>
          <a:xfrm>
            <a:off x="14306136" y="2737313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17" name="Google Shape;817;p232"/>
          <p:cNvSpPr txBox="1"/>
          <p:nvPr>
            <p:ph idx="3" type="body"/>
          </p:nvPr>
        </p:nvSpPr>
        <p:spPr>
          <a:xfrm>
            <a:off x="14306136" y="6496514"/>
            <a:ext cx="83079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18" name="Google Shape;818;p232"/>
          <p:cNvSpPr txBox="1"/>
          <p:nvPr>
            <p:ph idx="4" type="body"/>
          </p:nvPr>
        </p:nvSpPr>
        <p:spPr>
          <a:xfrm>
            <a:off x="14294544" y="9439043"/>
            <a:ext cx="8319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19" name="Google Shape;819;p232"/>
          <p:cNvSpPr txBox="1"/>
          <p:nvPr>
            <p:ph idx="5" type="body"/>
          </p:nvPr>
        </p:nvSpPr>
        <p:spPr>
          <a:xfrm>
            <a:off x="14295520" y="9439043"/>
            <a:ext cx="76200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20" name="Google Shape;820;p232"/>
          <p:cNvSpPr txBox="1"/>
          <p:nvPr>
            <p:ph idx="6" type="body"/>
          </p:nvPr>
        </p:nvSpPr>
        <p:spPr>
          <a:xfrm>
            <a:off x="14295520" y="8841622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21" name="Google Shape;821;p232"/>
          <p:cNvSpPr txBox="1"/>
          <p:nvPr>
            <p:ph idx="7" type="body"/>
          </p:nvPr>
        </p:nvSpPr>
        <p:spPr>
          <a:xfrm>
            <a:off x="21468062" y="8837910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22" name="Google Shape;822;p232"/>
          <p:cNvSpPr txBox="1"/>
          <p:nvPr>
            <p:ph idx="8" type="body"/>
          </p:nvPr>
        </p:nvSpPr>
        <p:spPr>
          <a:xfrm>
            <a:off x="14294544" y="10784336"/>
            <a:ext cx="8319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23" name="Google Shape;823;p232"/>
          <p:cNvSpPr txBox="1"/>
          <p:nvPr>
            <p:ph idx="9" type="body"/>
          </p:nvPr>
        </p:nvSpPr>
        <p:spPr>
          <a:xfrm>
            <a:off x="14295520" y="10784336"/>
            <a:ext cx="6348900" cy="102300"/>
          </a:xfrm>
          <a:prstGeom prst="rect">
            <a:avLst/>
          </a:prstGeom>
          <a:gradFill>
            <a:gsLst>
              <a:gs pos="0">
                <a:srgbClr val="F7CE55"/>
              </a:gs>
              <a:gs pos="100000">
                <a:srgbClr val="E79B3B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24" name="Google Shape;824;p232"/>
          <p:cNvSpPr txBox="1"/>
          <p:nvPr>
            <p:ph idx="13" type="body"/>
          </p:nvPr>
        </p:nvSpPr>
        <p:spPr>
          <a:xfrm>
            <a:off x="14295520" y="10186915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25" name="Google Shape;825;p232"/>
          <p:cNvSpPr txBox="1"/>
          <p:nvPr>
            <p:ph idx="14" type="body"/>
          </p:nvPr>
        </p:nvSpPr>
        <p:spPr>
          <a:xfrm>
            <a:off x="21468062" y="10183203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26" name="Google Shape;826;p232"/>
          <p:cNvSpPr txBox="1"/>
          <p:nvPr>
            <p:ph idx="15" type="body"/>
          </p:nvPr>
        </p:nvSpPr>
        <p:spPr>
          <a:xfrm>
            <a:off x="14295520" y="10785243"/>
            <a:ext cx="63489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6_Main Slide Blank">
  <p:cSld name="56_Main Slide 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34"/>
          <p:cNvSpPr/>
          <p:nvPr>
            <p:ph idx="2" type="pic"/>
          </p:nvPr>
        </p:nvSpPr>
        <p:spPr>
          <a:xfrm>
            <a:off x="8127999" y="0"/>
            <a:ext cx="81279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2_Main Slide Blank">
  <p:cSld name="102_Main Slide Blank"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233"/>
          <p:cNvSpPr/>
          <p:nvPr>
            <p:ph idx="2" type="pic"/>
          </p:nvPr>
        </p:nvSpPr>
        <p:spPr>
          <a:xfrm>
            <a:off x="3262687" y="3715099"/>
            <a:ext cx="6705600" cy="6291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29" name="Google Shape;829;p233"/>
          <p:cNvSpPr txBox="1"/>
          <p:nvPr>
            <p:ph idx="1" type="body"/>
          </p:nvPr>
        </p:nvSpPr>
        <p:spPr>
          <a:xfrm>
            <a:off x="11925234" y="4540249"/>
            <a:ext cx="67056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30" name="Google Shape;830;p233"/>
          <p:cNvSpPr txBox="1"/>
          <p:nvPr>
            <p:ph idx="3" type="body"/>
          </p:nvPr>
        </p:nvSpPr>
        <p:spPr>
          <a:xfrm>
            <a:off x="11930438" y="8286750"/>
            <a:ext cx="91947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3_Main Slide Blank">
  <p:cSld name="103_Main Slide Blank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234"/>
          <p:cNvSpPr/>
          <p:nvPr>
            <p:ph idx="2" type="pic"/>
          </p:nvPr>
        </p:nvSpPr>
        <p:spPr>
          <a:xfrm>
            <a:off x="2407582" y="3415114"/>
            <a:ext cx="9067800" cy="6888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33" name="Google Shape;833;p234"/>
          <p:cNvSpPr txBox="1"/>
          <p:nvPr>
            <p:ph idx="1" type="body"/>
          </p:nvPr>
        </p:nvSpPr>
        <p:spPr>
          <a:xfrm>
            <a:off x="12943953" y="4283475"/>
            <a:ext cx="67005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34" name="Google Shape;834;p234"/>
          <p:cNvSpPr txBox="1"/>
          <p:nvPr>
            <p:ph idx="3" type="body"/>
          </p:nvPr>
        </p:nvSpPr>
        <p:spPr>
          <a:xfrm>
            <a:off x="12951089" y="8034964"/>
            <a:ext cx="91875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4_Main Slide Blank">
  <p:cSld name="104_Main Slide Blank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235"/>
          <p:cNvSpPr/>
          <p:nvPr>
            <p:ph idx="2" type="pic"/>
          </p:nvPr>
        </p:nvSpPr>
        <p:spPr>
          <a:xfrm>
            <a:off x="3461940" y="2781923"/>
            <a:ext cx="17462400" cy="32958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37" name="Google Shape;837;p235"/>
          <p:cNvSpPr txBox="1"/>
          <p:nvPr>
            <p:ph idx="1" type="body"/>
          </p:nvPr>
        </p:nvSpPr>
        <p:spPr>
          <a:xfrm>
            <a:off x="7601748" y="6349353"/>
            <a:ext cx="6693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38" name="Google Shape;838;p235"/>
          <p:cNvSpPr txBox="1"/>
          <p:nvPr>
            <p:ph idx="3" type="body"/>
          </p:nvPr>
        </p:nvSpPr>
        <p:spPr>
          <a:xfrm>
            <a:off x="7611532" y="10100842"/>
            <a:ext cx="91779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5_Main Slide Blank">
  <p:cSld name="105_Main Slide Blank"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236"/>
          <p:cNvSpPr/>
          <p:nvPr>
            <p:ph idx="2" type="pic"/>
          </p:nvPr>
        </p:nvSpPr>
        <p:spPr>
          <a:xfrm>
            <a:off x="3156661" y="2411214"/>
            <a:ext cx="7848600" cy="888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41" name="Google Shape;841;p236"/>
          <p:cNvSpPr txBox="1"/>
          <p:nvPr>
            <p:ph idx="1" type="body"/>
          </p:nvPr>
        </p:nvSpPr>
        <p:spPr>
          <a:xfrm>
            <a:off x="12189145" y="4279898"/>
            <a:ext cx="67005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42" name="Google Shape;842;p236"/>
          <p:cNvSpPr txBox="1"/>
          <p:nvPr>
            <p:ph idx="3" type="body"/>
          </p:nvPr>
        </p:nvSpPr>
        <p:spPr>
          <a:xfrm>
            <a:off x="12196281" y="8031387"/>
            <a:ext cx="91875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6_Main Slide Blank">
  <p:cSld name="106_Main Slide Blank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237"/>
          <p:cNvSpPr/>
          <p:nvPr>
            <p:ph idx="2" type="pic"/>
          </p:nvPr>
        </p:nvSpPr>
        <p:spPr>
          <a:xfrm>
            <a:off x="1781373" y="1777999"/>
            <a:ext cx="226029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45" name="Google Shape;845;p237"/>
          <p:cNvSpPr txBox="1"/>
          <p:nvPr>
            <p:ph idx="1" type="body"/>
          </p:nvPr>
        </p:nvSpPr>
        <p:spPr>
          <a:xfrm>
            <a:off x="1781373" y="9405342"/>
            <a:ext cx="22605900" cy="25401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46" name="Google Shape;846;p237"/>
          <p:cNvSpPr txBox="1"/>
          <p:nvPr>
            <p:ph idx="3" type="body"/>
          </p:nvPr>
        </p:nvSpPr>
        <p:spPr>
          <a:xfrm>
            <a:off x="3181796" y="10196456"/>
            <a:ext cx="7428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F7F9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01" showMasterSp="0">
  <p:cSld name="1_Slide 01">
    <p:bg>
      <p:bgPr>
        <a:gradFill>
          <a:gsLst>
            <a:gs pos="0">
              <a:srgbClr val="72D6BE"/>
            </a:gs>
            <a:gs pos="100000">
              <a:srgbClr val="72C6C2"/>
            </a:gs>
          </a:gsLst>
          <a:lin ang="0" scaled="0"/>
        </a:gradFill>
      </p:bgPr>
    </p:bg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238"/>
          <p:cNvSpPr txBox="1"/>
          <p:nvPr>
            <p:ph idx="1" type="body"/>
          </p:nvPr>
        </p:nvSpPr>
        <p:spPr>
          <a:xfrm>
            <a:off x="380999" y="381000"/>
            <a:ext cx="23622000" cy="12954000"/>
          </a:xfrm>
          <a:prstGeom prst="rect">
            <a:avLst/>
          </a:prstGeom>
          <a:solidFill>
            <a:srgbClr val="F7F9FF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49" name="Google Shape;849;p238"/>
          <p:cNvSpPr txBox="1"/>
          <p:nvPr>
            <p:ph idx="2" type="body"/>
          </p:nvPr>
        </p:nvSpPr>
        <p:spPr>
          <a:xfrm>
            <a:off x="6523608" y="5025118"/>
            <a:ext cx="113367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50" name="Google Shape;850;p238"/>
          <p:cNvSpPr txBox="1"/>
          <p:nvPr>
            <p:ph idx="3" type="body"/>
          </p:nvPr>
        </p:nvSpPr>
        <p:spPr>
          <a:xfrm>
            <a:off x="10310808" y="8316912"/>
            <a:ext cx="37623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000"/>
              <a:buFont typeface="Roboto"/>
              <a:buNone/>
              <a:defRPr b="1" i="0" sz="2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7_Main Slide Blank">
  <p:cSld name="107_Main Slide Blank"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239"/>
          <p:cNvSpPr/>
          <p:nvPr>
            <p:ph idx="2" type="pic"/>
          </p:nvPr>
        </p:nvSpPr>
        <p:spPr>
          <a:xfrm>
            <a:off x="10159999" y="-1"/>
            <a:ext cx="5079900" cy="13716000"/>
          </a:xfrm>
          <a:prstGeom prst="rect">
            <a:avLst/>
          </a:prstGeom>
          <a:solidFill>
            <a:srgbClr val="6C717A"/>
          </a:solidFill>
          <a:ln>
            <a:noFill/>
          </a:ln>
        </p:spPr>
      </p:sp>
      <p:sp>
        <p:nvSpPr>
          <p:cNvPr id="853" name="Google Shape;853;p239"/>
          <p:cNvSpPr/>
          <p:nvPr>
            <p:ph idx="3" type="pic"/>
          </p:nvPr>
        </p:nvSpPr>
        <p:spPr>
          <a:xfrm>
            <a:off x="5079999" y="-1"/>
            <a:ext cx="5079900" cy="13716000"/>
          </a:xfrm>
          <a:prstGeom prst="rect">
            <a:avLst/>
          </a:prstGeom>
          <a:solidFill>
            <a:srgbClr val="545960"/>
          </a:solidFill>
          <a:ln>
            <a:noFill/>
          </a:ln>
        </p:spPr>
      </p:sp>
      <p:sp>
        <p:nvSpPr>
          <p:cNvPr id="854" name="Google Shape;854;p239"/>
          <p:cNvSpPr/>
          <p:nvPr>
            <p:ph idx="4" type="pic"/>
          </p:nvPr>
        </p:nvSpPr>
        <p:spPr>
          <a:xfrm>
            <a:off x="-1" y="-1"/>
            <a:ext cx="5079900" cy="13716000"/>
          </a:xfrm>
          <a:prstGeom prst="rect">
            <a:avLst/>
          </a:prstGeom>
          <a:solidFill>
            <a:srgbClr val="383D43"/>
          </a:solidFill>
          <a:ln>
            <a:noFill/>
          </a:ln>
        </p:spPr>
      </p:sp>
      <p:sp>
        <p:nvSpPr>
          <p:cNvPr id="855" name="Google Shape;855;p239"/>
          <p:cNvSpPr txBox="1"/>
          <p:nvPr>
            <p:ph idx="1" type="body"/>
          </p:nvPr>
        </p:nvSpPr>
        <p:spPr>
          <a:xfrm>
            <a:off x="-1" y="0"/>
            <a:ext cx="15240000" cy="13716000"/>
          </a:xfrm>
          <a:prstGeom prst="rect">
            <a:avLst/>
          </a:prstGeom>
          <a:solidFill>
            <a:srgbClr val="A0A7B2">
              <a:alpha val="40000"/>
            </a:srgbClr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56" name="Google Shape;856;p239"/>
          <p:cNvSpPr txBox="1"/>
          <p:nvPr>
            <p:ph idx="5" type="body"/>
          </p:nvPr>
        </p:nvSpPr>
        <p:spPr>
          <a:xfrm>
            <a:off x="16374111" y="4279898"/>
            <a:ext cx="6693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57" name="Google Shape;857;p239"/>
          <p:cNvSpPr txBox="1"/>
          <p:nvPr>
            <p:ph idx="6" type="body"/>
          </p:nvPr>
        </p:nvSpPr>
        <p:spPr>
          <a:xfrm>
            <a:off x="16383895" y="8039007"/>
            <a:ext cx="66834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58" name="Google Shape;858;p239"/>
          <p:cNvSpPr txBox="1"/>
          <p:nvPr>
            <p:ph idx="7" type="body"/>
          </p:nvPr>
        </p:nvSpPr>
        <p:spPr>
          <a:xfrm>
            <a:off x="1316626" y="7014001"/>
            <a:ext cx="32649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59" name="Google Shape;859;p239"/>
          <p:cNvSpPr txBox="1"/>
          <p:nvPr>
            <p:ph idx="8" type="body"/>
          </p:nvPr>
        </p:nvSpPr>
        <p:spPr>
          <a:xfrm>
            <a:off x="1316626" y="6329044"/>
            <a:ext cx="3264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60" name="Google Shape;860;p239"/>
          <p:cNvSpPr txBox="1"/>
          <p:nvPr>
            <p:ph idx="9" type="body"/>
          </p:nvPr>
        </p:nvSpPr>
        <p:spPr>
          <a:xfrm>
            <a:off x="6303776" y="7004475"/>
            <a:ext cx="32649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61" name="Google Shape;861;p239"/>
          <p:cNvSpPr txBox="1"/>
          <p:nvPr>
            <p:ph idx="13" type="body"/>
          </p:nvPr>
        </p:nvSpPr>
        <p:spPr>
          <a:xfrm>
            <a:off x="6303776" y="6319518"/>
            <a:ext cx="3264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62" name="Google Shape;862;p239"/>
          <p:cNvSpPr txBox="1"/>
          <p:nvPr>
            <p:ph idx="14" type="body"/>
          </p:nvPr>
        </p:nvSpPr>
        <p:spPr>
          <a:xfrm>
            <a:off x="11290926" y="7004475"/>
            <a:ext cx="32649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63" name="Google Shape;863;p239"/>
          <p:cNvSpPr txBox="1"/>
          <p:nvPr>
            <p:ph idx="15" type="body"/>
          </p:nvPr>
        </p:nvSpPr>
        <p:spPr>
          <a:xfrm>
            <a:off x="11290926" y="6319518"/>
            <a:ext cx="3264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8_Main Slide Blank">
  <p:cSld name="108_Main Slide Blank"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240"/>
          <p:cNvSpPr/>
          <p:nvPr>
            <p:ph idx="2" type="pic"/>
          </p:nvPr>
        </p:nvSpPr>
        <p:spPr>
          <a:xfrm>
            <a:off x="1781373" y="6858396"/>
            <a:ext cx="226029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66" name="Google Shape;866;p240"/>
          <p:cNvSpPr txBox="1"/>
          <p:nvPr>
            <p:ph idx="1" type="body"/>
          </p:nvPr>
        </p:nvSpPr>
        <p:spPr>
          <a:xfrm>
            <a:off x="1781373" y="1741800"/>
            <a:ext cx="113367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67" name="Google Shape;867;p240"/>
          <p:cNvSpPr txBox="1"/>
          <p:nvPr>
            <p:ph idx="3" type="body"/>
          </p:nvPr>
        </p:nvSpPr>
        <p:spPr>
          <a:xfrm>
            <a:off x="1781373" y="5033594"/>
            <a:ext cx="37623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000"/>
              <a:buFont typeface="Roboto"/>
              <a:buNone/>
              <a:defRPr b="1" i="0" sz="2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9_Main Slide Blank">
  <p:cSld name="109_Main Slide Blank"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41"/>
          <p:cNvSpPr/>
          <p:nvPr>
            <p:ph idx="2" type="pic"/>
          </p:nvPr>
        </p:nvSpPr>
        <p:spPr>
          <a:xfrm>
            <a:off x="1781373" y="6858396"/>
            <a:ext cx="226029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70" name="Google Shape;870;p241"/>
          <p:cNvSpPr txBox="1"/>
          <p:nvPr>
            <p:ph idx="1" type="body"/>
          </p:nvPr>
        </p:nvSpPr>
        <p:spPr>
          <a:xfrm>
            <a:off x="1781373" y="6857999"/>
            <a:ext cx="5079900" cy="5079900"/>
          </a:xfrm>
          <a:prstGeom prst="rect">
            <a:avLst/>
          </a:prstGeom>
          <a:gradFill>
            <a:gsLst>
              <a:gs pos="0">
                <a:srgbClr val="F0CB60"/>
              </a:gs>
              <a:gs pos="100000">
                <a:srgbClr val="F2958C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71" name="Google Shape;871;p241"/>
          <p:cNvSpPr txBox="1"/>
          <p:nvPr>
            <p:ph idx="3" type="body"/>
          </p:nvPr>
        </p:nvSpPr>
        <p:spPr>
          <a:xfrm>
            <a:off x="1781373" y="1747241"/>
            <a:ext cx="113367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72" name="Google Shape;872;p241"/>
          <p:cNvSpPr txBox="1"/>
          <p:nvPr>
            <p:ph idx="4" type="body"/>
          </p:nvPr>
        </p:nvSpPr>
        <p:spPr>
          <a:xfrm>
            <a:off x="14294544" y="2636242"/>
            <a:ext cx="83079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73" name="Google Shape;873;p241"/>
          <p:cNvSpPr txBox="1"/>
          <p:nvPr>
            <p:ph idx="5" type="body"/>
          </p:nvPr>
        </p:nvSpPr>
        <p:spPr>
          <a:xfrm>
            <a:off x="2335734" y="9657823"/>
            <a:ext cx="3971400" cy="13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74" name="Google Shape;874;p241"/>
          <p:cNvSpPr txBox="1"/>
          <p:nvPr>
            <p:ph idx="6" type="body"/>
          </p:nvPr>
        </p:nvSpPr>
        <p:spPr>
          <a:xfrm>
            <a:off x="2335734" y="8972867"/>
            <a:ext cx="3971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75" name="Google Shape;875;p241"/>
          <p:cNvSpPr txBox="1"/>
          <p:nvPr>
            <p:ph idx="7" type="body"/>
          </p:nvPr>
        </p:nvSpPr>
        <p:spPr>
          <a:xfrm>
            <a:off x="4000773" y="7650699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0_Main Slide Blank">
  <p:cSld name="110_Main Slide Blank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242"/>
          <p:cNvSpPr/>
          <p:nvPr>
            <p:ph idx="2" type="pic"/>
          </p:nvPr>
        </p:nvSpPr>
        <p:spPr>
          <a:xfrm>
            <a:off x="10227203" y="-7343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78" name="Google Shape;878;p242"/>
          <p:cNvSpPr/>
          <p:nvPr>
            <p:ph idx="3" type="pic"/>
          </p:nvPr>
        </p:nvSpPr>
        <p:spPr>
          <a:xfrm>
            <a:off x="5020203" y="6857999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79" name="Google Shape;879;p242"/>
          <p:cNvSpPr/>
          <p:nvPr>
            <p:ph idx="4" type="pic"/>
          </p:nvPr>
        </p:nvSpPr>
        <p:spPr>
          <a:xfrm>
            <a:off x="15434203" y="6857999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80" name="Google Shape;880;p242"/>
          <p:cNvSpPr txBox="1"/>
          <p:nvPr>
            <p:ph idx="1" type="body"/>
          </p:nvPr>
        </p:nvSpPr>
        <p:spPr>
          <a:xfrm>
            <a:off x="1781373" y="1716482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81" name="Google Shape;881;p242"/>
          <p:cNvSpPr txBox="1"/>
          <p:nvPr>
            <p:ph idx="5" type="body"/>
          </p:nvPr>
        </p:nvSpPr>
        <p:spPr>
          <a:xfrm rot="-5400000">
            <a:off x="10210855" y="10765101"/>
            <a:ext cx="364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82" name="Google Shape;882;p242"/>
          <p:cNvSpPr txBox="1"/>
          <p:nvPr>
            <p:ph idx="6" type="body"/>
          </p:nvPr>
        </p:nvSpPr>
        <p:spPr>
          <a:xfrm rot="-5400000">
            <a:off x="9594129" y="10701951"/>
            <a:ext cx="3646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83" name="Google Shape;883;p242"/>
          <p:cNvSpPr txBox="1"/>
          <p:nvPr>
            <p:ph idx="7" type="body"/>
          </p:nvPr>
        </p:nvSpPr>
        <p:spPr>
          <a:xfrm rot="-5400000">
            <a:off x="20629853" y="10765101"/>
            <a:ext cx="364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84" name="Google Shape;884;p242"/>
          <p:cNvSpPr txBox="1"/>
          <p:nvPr>
            <p:ph idx="8" type="body"/>
          </p:nvPr>
        </p:nvSpPr>
        <p:spPr>
          <a:xfrm rot="-5400000">
            <a:off x="20013127" y="10701951"/>
            <a:ext cx="3646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85" name="Google Shape;885;p242"/>
          <p:cNvSpPr txBox="1"/>
          <p:nvPr>
            <p:ph idx="9" type="body"/>
          </p:nvPr>
        </p:nvSpPr>
        <p:spPr>
          <a:xfrm rot="-5400000">
            <a:off x="15422056" y="3902867"/>
            <a:ext cx="36462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86" name="Google Shape;886;p242"/>
          <p:cNvSpPr txBox="1"/>
          <p:nvPr>
            <p:ph idx="13" type="body"/>
          </p:nvPr>
        </p:nvSpPr>
        <p:spPr>
          <a:xfrm rot="-5400000">
            <a:off x="14805330" y="3839717"/>
            <a:ext cx="3646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7_Main Slide Blank">
  <p:cSld name="57_Main Slide 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5"/>
          <p:cNvSpPr/>
          <p:nvPr>
            <p:ph idx="2" type="pic"/>
          </p:nvPr>
        </p:nvSpPr>
        <p:spPr>
          <a:xfrm>
            <a:off x="1781372" y="1785341"/>
            <a:ext cx="52071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41" name="Google Shape;41;p135"/>
          <p:cNvSpPr/>
          <p:nvPr>
            <p:ph idx="3" type="pic"/>
          </p:nvPr>
        </p:nvSpPr>
        <p:spPr>
          <a:xfrm>
            <a:off x="6988372" y="6865341"/>
            <a:ext cx="52071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42" name="Google Shape;42;p135"/>
          <p:cNvSpPr/>
          <p:nvPr>
            <p:ph idx="4" type="pic"/>
          </p:nvPr>
        </p:nvSpPr>
        <p:spPr>
          <a:xfrm>
            <a:off x="12191999" y="1778000"/>
            <a:ext cx="52071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43" name="Google Shape;43;p135"/>
          <p:cNvSpPr/>
          <p:nvPr>
            <p:ph idx="5" type="pic"/>
          </p:nvPr>
        </p:nvSpPr>
        <p:spPr>
          <a:xfrm>
            <a:off x="17398999" y="6865341"/>
            <a:ext cx="52071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1_Main Slide Blank">
  <p:cSld name="111_Main Slide Blank"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243"/>
          <p:cNvSpPr/>
          <p:nvPr>
            <p:ph idx="2" type="pic"/>
          </p:nvPr>
        </p:nvSpPr>
        <p:spPr>
          <a:xfrm>
            <a:off x="6984801" y="0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89" name="Google Shape;889;p243"/>
          <p:cNvSpPr/>
          <p:nvPr>
            <p:ph idx="3" type="pic"/>
          </p:nvPr>
        </p:nvSpPr>
        <p:spPr>
          <a:xfrm>
            <a:off x="1781373" y="6858396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90" name="Google Shape;890;p243"/>
          <p:cNvSpPr/>
          <p:nvPr>
            <p:ph idx="4" type="pic"/>
          </p:nvPr>
        </p:nvSpPr>
        <p:spPr>
          <a:xfrm>
            <a:off x="12191999" y="6857999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91" name="Google Shape;891;p243"/>
          <p:cNvSpPr/>
          <p:nvPr>
            <p:ph idx="5" type="pic"/>
          </p:nvPr>
        </p:nvSpPr>
        <p:spPr>
          <a:xfrm>
            <a:off x="17395427" y="-1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92" name="Google Shape;892;p243"/>
          <p:cNvSpPr txBox="1"/>
          <p:nvPr>
            <p:ph idx="1" type="body"/>
          </p:nvPr>
        </p:nvSpPr>
        <p:spPr>
          <a:xfrm>
            <a:off x="1909029" y="4184840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3" name="Google Shape;893;p243"/>
          <p:cNvSpPr txBox="1"/>
          <p:nvPr>
            <p:ph idx="6" type="body"/>
          </p:nvPr>
        </p:nvSpPr>
        <p:spPr>
          <a:xfrm>
            <a:off x="1909029" y="3499883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4" name="Google Shape;894;p243"/>
          <p:cNvSpPr txBox="1"/>
          <p:nvPr>
            <p:ph idx="7" type="body"/>
          </p:nvPr>
        </p:nvSpPr>
        <p:spPr>
          <a:xfrm>
            <a:off x="4063449" y="2180521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5" name="Google Shape;895;p243"/>
          <p:cNvSpPr txBox="1"/>
          <p:nvPr>
            <p:ph idx="8" type="body"/>
          </p:nvPr>
        </p:nvSpPr>
        <p:spPr>
          <a:xfrm>
            <a:off x="12321390" y="4184840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6" name="Google Shape;896;p243"/>
          <p:cNvSpPr txBox="1"/>
          <p:nvPr>
            <p:ph idx="9" type="body"/>
          </p:nvPr>
        </p:nvSpPr>
        <p:spPr>
          <a:xfrm>
            <a:off x="12321390" y="3499883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7" name="Google Shape;897;p243"/>
          <p:cNvSpPr txBox="1"/>
          <p:nvPr>
            <p:ph idx="13" type="body"/>
          </p:nvPr>
        </p:nvSpPr>
        <p:spPr>
          <a:xfrm>
            <a:off x="14475810" y="2180521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8" name="Google Shape;898;p243"/>
          <p:cNvSpPr txBox="1"/>
          <p:nvPr>
            <p:ph idx="14" type="body"/>
          </p:nvPr>
        </p:nvSpPr>
        <p:spPr>
          <a:xfrm>
            <a:off x="7118393" y="11039410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9" name="Google Shape;899;p243"/>
          <p:cNvSpPr txBox="1"/>
          <p:nvPr>
            <p:ph idx="15" type="body"/>
          </p:nvPr>
        </p:nvSpPr>
        <p:spPr>
          <a:xfrm>
            <a:off x="7118393" y="10354453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00" name="Google Shape;900;p243"/>
          <p:cNvSpPr txBox="1"/>
          <p:nvPr>
            <p:ph idx="16" type="body"/>
          </p:nvPr>
        </p:nvSpPr>
        <p:spPr>
          <a:xfrm>
            <a:off x="9272813" y="9035091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01" name="Google Shape;901;p243"/>
          <p:cNvSpPr txBox="1"/>
          <p:nvPr>
            <p:ph idx="17" type="body"/>
          </p:nvPr>
        </p:nvSpPr>
        <p:spPr>
          <a:xfrm>
            <a:off x="17530754" y="11039410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02" name="Google Shape;902;p243"/>
          <p:cNvSpPr txBox="1"/>
          <p:nvPr>
            <p:ph idx="18" type="body"/>
          </p:nvPr>
        </p:nvSpPr>
        <p:spPr>
          <a:xfrm>
            <a:off x="17530754" y="10354453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03" name="Google Shape;903;p243"/>
          <p:cNvSpPr txBox="1"/>
          <p:nvPr>
            <p:ph idx="19" type="body"/>
          </p:nvPr>
        </p:nvSpPr>
        <p:spPr>
          <a:xfrm>
            <a:off x="19685174" y="9035091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2_Main Slide Blank">
  <p:cSld name="112_Main Slide Blank"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244"/>
          <p:cNvSpPr/>
          <p:nvPr>
            <p:ph idx="2" type="pic"/>
          </p:nvPr>
        </p:nvSpPr>
        <p:spPr>
          <a:xfrm>
            <a:off x="12191801" y="0"/>
            <a:ext cx="121923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906" name="Google Shape;906;p244"/>
          <p:cNvSpPr/>
          <p:nvPr>
            <p:ph idx="3" type="pic"/>
          </p:nvPr>
        </p:nvSpPr>
        <p:spPr>
          <a:xfrm>
            <a:off x="-398" y="6857999"/>
            <a:ext cx="121923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907" name="Google Shape;907;p244"/>
          <p:cNvSpPr txBox="1"/>
          <p:nvPr>
            <p:ph idx="1" type="body"/>
          </p:nvPr>
        </p:nvSpPr>
        <p:spPr>
          <a:xfrm>
            <a:off x="1942058" y="3684936"/>
            <a:ext cx="8307900" cy="13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08" name="Google Shape;908;p244"/>
          <p:cNvSpPr txBox="1"/>
          <p:nvPr>
            <p:ph idx="4" type="body"/>
          </p:nvPr>
        </p:nvSpPr>
        <p:spPr>
          <a:xfrm>
            <a:off x="1942058" y="2999979"/>
            <a:ext cx="8307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09" name="Google Shape;909;p244"/>
          <p:cNvSpPr txBox="1"/>
          <p:nvPr>
            <p:ph idx="5" type="body"/>
          </p:nvPr>
        </p:nvSpPr>
        <p:spPr>
          <a:xfrm>
            <a:off x="5785688" y="1680617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10" name="Google Shape;910;p244"/>
          <p:cNvSpPr txBox="1"/>
          <p:nvPr>
            <p:ph idx="6" type="body"/>
          </p:nvPr>
        </p:nvSpPr>
        <p:spPr>
          <a:xfrm>
            <a:off x="14134058" y="10544518"/>
            <a:ext cx="8307900" cy="13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11" name="Google Shape;911;p244"/>
          <p:cNvSpPr txBox="1"/>
          <p:nvPr>
            <p:ph idx="7" type="body"/>
          </p:nvPr>
        </p:nvSpPr>
        <p:spPr>
          <a:xfrm>
            <a:off x="14134058" y="9859561"/>
            <a:ext cx="8307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12" name="Google Shape;912;p244"/>
          <p:cNvSpPr txBox="1"/>
          <p:nvPr>
            <p:ph idx="8" type="body"/>
          </p:nvPr>
        </p:nvSpPr>
        <p:spPr>
          <a:xfrm>
            <a:off x="17977688" y="8540199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9_Main Slide Blank">
  <p:cSld name="59_Main Slide Blank"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245"/>
          <p:cNvSpPr/>
          <p:nvPr/>
        </p:nvSpPr>
        <p:spPr>
          <a:xfrm>
            <a:off x="13592412" y="8898565"/>
            <a:ext cx="1143000" cy="1143000"/>
          </a:xfrm>
          <a:prstGeom prst="ellipse">
            <a:avLst/>
          </a:prstGeom>
          <a:solidFill>
            <a:srgbClr val="C8CBD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5" name="Google Shape;915;p245"/>
          <p:cNvSpPr/>
          <p:nvPr/>
        </p:nvSpPr>
        <p:spPr>
          <a:xfrm>
            <a:off x="13592412" y="6286500"/>
            <a:ext cx="1143000" cy="1143000"/>
          </a:xfrm>
          <a:prstGeom prst="ellipse">
            <a:avLst/>
          </a:prstGeom>
          <a:solidFill>
            <a:srgbClr val="6A6E7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6" name="Google Shape;916;p245"/>
          <p:cNvSpPr/>
          <p:nvPr/>
        </p:nvSpPr>
        <p:spPr>
          <a:xfrm>
            <a:off x="13592412" y="3674434"/>
            <a:ext cx="1143000" cy="1143000"/>
          </a:xfrm>
          <a:prstGeom prst="ellipse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7" name="Google Shape;917;p245"/>
          <p:cNvSpPr txBox="1"/>
          <p:nvPr>
            <p:ph idx="1" type="body"/>
          </p:nvPr>
        </p:nvSpPr>
        <p:spPr>
          <a:xfrm>
            <a:off x="4249299" y="5448299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18" name="Google Shape;918;p245"/>
          <p:cNvSpPr txBox="1"/>
          <p:nvPr>
            <p:ph idx="2" type="body"/>
          </p:nvPr>
        </p:nvSpPr>
        <p:spPr>
          <a:xfrm>
            <a:off x="15551171" y="4143529"/>
            <a:ext cx="44007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19" name="Google Shape;919;p245"/>
          <p:cNvSpPr txBox="1"/>
          <p:nvPr>
            <p:ph idx="3" type="body"/>
          </p:nvPr>
        </p:nvSpPr>
        <p:spPr>
          <a:xfrm>
            <a:off x="15551171" y="3458572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20" name="Google Shape;920;p245"/>
          <p:cNvSpPr txBox="1"/>
          <p:nvPr>
            <p:ph idx="4" type="body"/>
          </p:nvPr>
        </p:nvSpPr>
        <p:spPr>
          <a:xfrm>
            <a:off x="15551171" y="6755594"/>
            <a:ext cx="44007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21" name="Google Shape;921;p245"/>
          <p:cNvSpPr txBox="1"/>
          <p:nvPr>
            <p:ph idx="5" type="body"/>
          </p:nvPr>
        </p:nvSpPr>
        <p:spPr>
          <a:xfrm>
            <a:off x="15551171" y="6070637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22" name="Google Shape;922;p245"/>
          <p:cNvSpPr txBox="1"/>
          <p:nvPr>
            <p:ph idx="6" type="body"/>
          </p:nvPr>
        </p:nvSpPr>
        <p:spPr>
          <a:xfrm>
            <a:off x="15551171" y="9375279"/>
            <a:ext cx="44007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23" name="Google Shape;923;p245"/>
          <p:cNvSpPr txBox="1"/>
          <p:nvPr>
            <p:ph idx="7" type="body"/>
          </p:nvPr>
        </p:nvSpPr>
        <p:spPr>
          <a:xfrm>
            <a:off x="15551171" y="8690322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24" name="Google Shape;924;p245"/>
          <p:cNvSpPr txBox="1"/>
          <p:nvPr>
            <p:ph idx="8" type="body"/>
          </p:nvPr>
        </p:nvSpPr>
        <p:spPr>
          <a:xfrm>
            <a:off x="13843312" y="3756377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25" name="Google Shape;925;p245"/>
          <p:cNvSpPr txBox="1"/>
          <p:nvPr>
            <p:ph idx="9" type="body"/>
          </p:nvPr>
        </p:nvSpPr>
        <p:spPr>
          <a:xfrm>
            <a:off x="13843312" y="6363679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26" name="Google Shape;926;p245"/>
          <p:cNvSpPr txBox="1"/>
          <p:nvPr>
            <p:ph idx="13" type="body"/>
          </p:nvPr>
        </p:nvSpPr>
        <p:spPr>
          <a:xfrm>
            <a:off x="13843312" y="8977974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0_Main Slide Blank">
  <p:cSld name="60_Main Slide Blank"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246"/>
          <p:cNvSpPr txBox="1"/>
          <p:nvPr>
            <p:ph idx="1" type="body"/>
          </p:nvPr>
        </p:nvSpPr>
        <p:spPr>
          <a:xfrm>
            <a:off x="11616608" y="5439293"/>
            <a:ext cx="89031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29" name="Google Shape;929;p246"/>
          <p:cNvSpPr txBox="1"/>
          <p:nvPr>
            <p:ph idx="2" type="body"/>
          </p:nvPr>
        </p:nvSpPr>
        <p:spPr>
          <a:xfrm>
            <a:off x="3843101" y="3710851"/>
            <a:ext cx="44007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30" name="Google Shape;930;p246"/>
          <p:cNvSpPr txBox="1"/>
          <p:nvPr>
            <p:ph idx="3" type="body"/>
          </p:nvPr>
        </p:nvSpPr>
        <p:spPr>
          <a:xfrm>
            <a:off x="3843101" y="3025894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31" name="Google Shape;931;p246"/>
          <p:cNvSpPr txBox="1"/>
          <p:nvPr>
            <p:ph idx="4" type="body"/>
          </p:nvPr>
        </p:nvSpPr>
        <p:spPr>
          <a:xfrm>
            <a:off x="3843101" y="6757772"/>
            <a:ext cx="44007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32" name="Google Shape;932;p246"/>
          <p:cNvSpPr txBox="1"/>
          <p:nvPr>
            <p:ph idx="5" type="body"/>
          </p:nvPr>
        </p:nvSpPr>
        <p:spPr>
          <a:xfrm>
            <a:off x="3843101" y="6072815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33" name="Google Shape;933;p246"/>
          <p:cNvSpPr txBox="1"/>
          <p:nvPr>
            <p:ph idx="6" type="body"/>
          </p:nvPr>
        </p:nvSpPr>
        <p:spPr>
          <a:xfrm>
            <a:off x="3843102" y="9806732"/>
            <a:ext cx="44007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34" name="Google Shape;934;p246"/>
          <p:cNvSpPr txBox="1"/>
          <p:nvPr>
            <p:ph idx="7" type="body"/>
          </p:nvPr>
        </p:nvSpPr>
        <p:spPr>
          <a:xfrm>
            <a:off x="3843102" y="9121775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35" name="Google Shape;935;p246"/>
          <p:cNvSpPr txBox="1"/>
          <p:nvPr>
            <p:ph idx="8" type="body"/>
          </p:nvPr>
        </p:nvSpPr>
        <p:spPr>
          <a:xfrm>
            <a:off x="8751751" y="2922061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36" name="Google Shape;936;p246"/>
          <p:cNvSpPr txBox="1"/>
          <p:nvPr>
            <p:ph idx="9" type="body"/>
          </p:nvPr>
        </p:nvSpPr>
        <p:spPr>
          <a:xfrm>
            <a:off x="8753889" y="5967947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37" name="Google Shape;937;p246"/>
          <p:cNvSpPr txBox="1"/>
          <p:nvPr>
            <p:ph idx="13" type="body"/>
          </p:nvPr>
        </p:nvSpPr>
        <p:spPr>
          <a:xfrm>
            <a:off x="8756027" y="9013835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1_Main Slide Blank">
  <p:cSld name="61_Main Slide Blank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247"/>
          <p:cNvSpPr/>
          <p:nvPr/>
        </p:nvSpPr>
        <p:spPr>
          <a:xfrm>
            <a:off x="14589909" y="5334000"/>
            <a:ext cx="5055900" cy="3048000"/>
          </a:xfrm>
          <a:prstGeom prst="roundRect">
            <a:avLst>
              <a:gd fmla="val 3333" name="adj"/>
            </a:avLst>
          </a:pr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0" name="Google Shape;940;p247"/>
          <p:cNvSpPr txBox="1"/>
          <p:nvPr>
            <p:ph idx="1" type="body"/>
          </p:nvPr>
        </p:nvSpPr>
        <p:spPr>
          <a:xfrm>
            <a:off x="4727206" y="4279899"/>
            <a:ext cx="74337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1" name="Google Shape;941;p247"/>
          <p:cNvSpPr txBox="1"/>
          <p:nvPr>
            <p:ph idx="2" type="body"/>
          </p:nvPr>
        </p:nvSpPr>
        <p:spPr>
          <a:xfrm>
            <a:off x="4738082" y="8039008"/>
            <a:ext cx="74229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2" name="Google Shape;942;p247"/>
          <p:cNvSpPr txBox="1"/>
          <p:nvPr>
            <p:ph idx="3" type="body"/>
          </p:nvPr>
        </p:nvSpPr>
        <p:spPr>
          <a:xfrm>
            <a:off x="15462981" y="3677478"/>
            <a:ext cx="33099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3" name="Google Shape;943;p247"/>
          <p:cNvSpPr txBox="1"/>
          <p:nvPr>
            <p:ph idx="4" type="body"/>
          </p:nvPr>
        </p:nvSpPr>
        <p:spPr>
          <a:xfrm>
            <a:off x="15462981" y="2992520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4" name="Google Shape;944;p247"/>
          <p:cNvSpPr txBox="1"/>
          <p:nvPr>
            <p:ph idx="5" type="body"/>
          </p:nvPr>
        </p:nvSpPr>
        <p:spPr>
          <a:xfrm>
            <a:off x="15469331" y="1673888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5" name="Google Shape;945;p247"/>
          <p:cNvSpPr txBox="1"/>
          <p:nvPr>
            <p:ph idx="6" type="body"/>
          </p:nvPr>
        </p:nvSpPr>
        <p:spPr>
          <a:xfrm>
            <a:off x="15462981" y="7605860"/>
            <a:ext cx="33099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6" name="Google Shape;946;p247"/>
          <p:cNvSpPr txBox="1"/>
          <p:nvPr>
            <p:ph idx="7" type="body"/>
          </p:nvPr>
        </p:nvSpPr>
        <p:spPr>
          <a:xfrm>
            <a:off x="15462981" y="6920902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7" name="Google Shape;947;p247"/>
          <p:cNvSpPr txBox="1"/>
          <p:nvPr>
            <p:ph idx="8" type="body"/>
          </p:nvPr>
        </p:nvSpPr>
        <p:spPr>
          <a:xfrm>
            <a:off x="15469331" y="5602270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8" name="Google Shape;948;p247"/>
          <p:cNvSpPr txBox="1"/>
          <p:nvPr>
            <p:ph idx="9" type="body"/>
          </p:nvPr>
        </p:nvSpPr>
        <p:spPr>
          <a:xfrm>
            <a:off x="15462981" y="11549209"/>
            <a:ext cx="33099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9" name="Google Shape;949;p247"/>
          <p:cNvSpPr txBox="1"/>
          <p:nvPr>
            <p:ph idx="13" type="body"/>
          </p:nvPr>
        </p:nvSpPr>
        <p:spPr>
          <a:xfrm>
            <a:off x="15462981" y="10864251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50" name="Google Shape;950;p247"/>
          <p:cNvSpPr txBox="1"/>
          <p:nvPr>
            <p:ph idx="14" type="body"/>
          </p:nvPr>
        </p:nvSpPr>
        <p:spPr>
          <a:xfrm>
            <a:off x="15469331" y="9545619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3_Main Slide Blank">
  <p:cSld name="113_Main Slide Blank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248"/>
          <p:cNvSpPr/>
          <p:nvPr>
            <p:ph idx="2" type="pic"/>
          </p:nvPr>
        </p:nvSpPr>
        <p:spPr>
          <a:xfrm>
            <a:off x="12444741" y="1777999"/>
            <a:ext cx="48261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953" name="Google Shape;953;p248"/>
          <p:cNvSpPr/>
          <p:nvPr>
            <p:ph idx="3" type="pic"/>
          </p:nvPr>
        </p:nvSpPr>
        <p:spPr>
          <a:xfrm>
            <a:off x="17776427" y="1777999"/>
            <a:ext cx="48261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954" name="Google Shape;954;p248"/>
          <p:cNvSpPr txBox="1"/>
          <p:nvPr>
            <p:ph idx="1" type="body"/>
          </p:nvPr>
        </p:nvSpPr>
        <p:spPr>
          <a:xfrm>
            <a:off x="12444743" y="1777999"/>
            <a:ext cx="4826100" cy="10160100"/>
          </a:xfrm>
          <a:prstGeom prst="rect">
            <a:avLst/>
          </a:prstGeom>
          <a:gradFill>
            <a:gsLst>
              <a:gs pos="0">
                <a:srgbClr val="F7CE5B">
                  <a:alpha val="80000"/>
                </a:srgbClr>
              </a:gs>
              <a:gs pos="100000">
                <a:srgbClr val="F3948C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55" name="Google Shape;955;p248"/>
          <p:cNvSpPr txBox="1"/>
          <p:nvPr>
            <p:ph idx="4" type="body"/>
          </p:nvPr>
        </p:nvSpPr>
        <p:spPr>
          <a:xfrm>
            <a:off x="17776427" y="1785342"/>
            <a:ext cx="4826100" cy="10160100"/>
          </a:xfrm>
          <a:prstGeom prst="rect">
            <a:avLst/>
          </a:prstGeom>
          <a:gradFill>
            <a:gsLst>
              <a:gs pos="0">
                <a:srgbClr val="77D6BE"/>
              </a:gs>
              <a:gs pos="100000">
                <a:srgbClr val="ADD2AF">
                  <a:alpha val="8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56" name="Google Shape;956;p248"/>
          <p:cNvSpPr txBox="1"/>
          <p:nvPr>
            <p:ph idx="5" type="body"/>
          </p:nvPr>
        </p:nvSpPr>
        <p:spPr>
          <a:xfrm>
            <a:off x="13202810" y="7500036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57" name="Google Shape;957;p248"/>
          <p:cNvSpPr txBox="1"/>
          <p:nvPr>
            <p:ph idx="6" type="body"/>
          </p:nvPr>
        </p:nvSpPr>
        <p:spPr>
          <a:xfrm>
            <a:off x="13202810" y="6815079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58" name="Google Shape;958;p248"/>
          <p:cNvSpPr txBox="1"/>
          <p:nvPr>
            <p:ph idx="7" type="body"/>
          </p:nvPr>
        </p:nvSpPr>
        <p:spPr>
          <a:xfrm>
            <a:off x="14541693" y="5730480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59" name="Google Shape;959;p248"/>
          <p:cNvSpPr txBox="1"/>
          <p:nvPr>
            <p:ph idx="8" type="body"/>
          </p:nvPr>
        </p:nvSpPr>
        <p:spPr>
          <a:xfrm>
            <a:off x="18534495" y="7500036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60" name="Google Shape;960;p248"/>
          <p:cNvSpPr txBox="1"/>
          <p:nvPr>
            <p:ph idx="9" type="body"/>
          </p:nvPr>
        </p:nvSpPr>
        <p:spPr>
          <a:xfrm>
            <a:off x="18534495" y="6815079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61" name="Google Shape;961;p248"/>
          <p:cNvSpPr txBox="1"/>
          <p:nvPr>
            <p:ph idx="13" type="body"/>
          </p:nvPr>
        </p:nvSpPr>
        <p:spPr>
          <a:xfrm>
            <a:off x="19873378" y="5730480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62" name="Google Shape;962;p248"/>
          <p:cNvSpPr txBox="1"/>
          <p:nvPr>
            <p:ph idx="14" type="body"/>
          </p:nvPr>
        </p:nvSpPr>
        <p:spPr>
          <a:xfrm>
            <a:off x="1775919" y="4279899"/>
            <a:ext cx="6693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63" name="Google Shape;963;p248"/>
          <p:cNvSpPr txBox="1"/>
          <p:nvPr>
            <p:ph idx="15" type="body"/>
          </p:nvPr>
        </p:nvSpPr>
        <p:spPr>
          <a:xfrm>
            <a:off x="1785703" y="8031388"/>
            <a:ext cx="91779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4_Main Slide Blank">
  <p:cSld name="114_Main Slide Blank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249"/>
          <p:cNvSpPr txBox="1"/>
          <p:nvPr>
            <p:ph idx="1" type="body"/>
          </p:nvPr>
        </p:nvSpPr>
        <p:spPr>
          <a:xfrm>
            <a:off x="13656277" y="4899752"/>
            <a:ext cx="8946300" cy="17244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66" name="Google Shape;966;p249"/>
          <p:cNvSpPr/>
          <p:nvPr>
            <p:ph idx="2" type="pic"/>
          </p:nvPr>
        </p:nvSpPr>
        <p:spPr>
          <a:xfrm>
            <a:off x="0" y="-1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967" name="Google Shape;967;p249"/>
          <p:cNvSpPr txBox="1"/>
          <p:nvPr/>
        </p:nvSpPr>
        <p:spPr>
          <a:xfrm>
            <a:off x="13025090" y="395155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200"/>
              <a:buFont typeface="Roboto Black"/>
              <a:buNone/>
            </a:pPr>
            <a:r>
              <a:rPr b="0" i="0" lang="en-US" sz="2200" u="none" cap="none" strike="noStrike">
                <a:solidFill>
                  <a:srgbClr val="1C1F25"/>
                </a:solidFill>
                <a:latin typeface="Roboto Black"/>
                <a:ea typeface="Roboto Black"/>
                <a:cs typeface="Roboto Black"/>
                <a:sym typeface="Roboto Black"/>
              </a:rPr>
              <a:t>SELECTED.</a:t>
            </a:r>
            <a:endParaRPr/>
          </a:p>
        </p:txBody>
      </p:sp>
      <p:sp>
        <p:nvSpPr>
          <p:cNvPr id="968" name="Google Shape;968;p249"/>
          <p:cNvSpPr txBox="1"/>
          <p:nvPr>
            <p:ph idx="3" type="body"/>
          </p:nvPr>
        </p:nvSpPr>
        <p:spPr>
          <a:xfrm>
            <a:off x="11243717" y="839655"/>
            <a:ext cx="2159100" cy="63600"/>
          </a:xfrm>
          <a:prstGeom prst="rect">
            <a:avLst/>
          </a:prstGeom>
          <a:solidFill>
            <a:srgbClr val="72CDC2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69" name="Google Shape;969;p249"/>
          <p:cNvSpPr txBox="1"/>
          <p:nvPr>
            <p:ph idx="4" type="body"/>
          </p:nvPr>
        </p:nvSpPr>
        <p:spPr>
          <a:xfrm>
            <a:off x="15275552" y="3157098"/>
            <a:ext cx="68181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70" name="Google Shape;970;p249"/>
          <p:cNvSpPr txBox="1"/>
          <p:nvPr>
            <p:ph idx="5" type="body"/>
          </p:nvPr>
        </p:nvSpPr>
        <p:spPr>
          <a:xfrm>
            <a:off x="15275552" y="5353744"/>
            <a:ext cx="68181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71" name="Google Shape;971;p249"/>
          <p:cNvSpPr txBox="1"/>
          <p:nvPr>
            <p:ph idx="6" type="body"/>
          </p:nvPr>
        </p:nvSpPr>
        <p:spPr>
          <a:xfrm>
            <a:off x="15275552" y="7544494"/>
            <a:ext cx="68181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72" name="Google Shape;972;p249"/>
          <p:cNvSpPr txBox="1"/>
          <p:nvPr>
            <p:ph idx="7" type="body"/>
          </p:nvPr>
        </p:nvSpPr>
        <p:spPr>
          <a:xfrm>
            <a:off x="15275552" y="9735244"/>
            <a:ext cx="68181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73" name="Google Shape;973;p249"/>
          <p:cNvSpPr txBox="1"/>
          <p:nvPr>
            <p:ph idx="8" type="body"/>
          </p:nvPr>
        </p:nvSpPr>
        <p:spPr>
          <a:xfrm>
            <a:off x="14165163" y="3216897"/>
            <a:ext cx="634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4000"/>
              <a:buFont typeface="Basic"/>
              <a:buNone/>
              <a:defRPr b="0" i="0" sz="4000" u="none" cap="none" strike="noStrike">
                <a:solidFill>
                  <a:srgbClr val="6A6E77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74" name="Google Shape;974;p249"/>
          <p:cNvSpPr txBox="1"/>
          <p:nvPr>
            <p:ph idx="9" type="body"/>
          </p:nvPr>
        </p:nvSpPr>
        <p:spPr>
          <a:xfrm>
            <a:off x="14165163" y="5412208"/>
            <a:ext cx="634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4000"/>
              <a:buFont typeface="Basic"/>
              <a:buNone/>
              <a:defRPr b="0" i="0" sz="4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75" name="Google Shape;975;p249"/>
          <p:cNvSpPr txBox="1"/>
          <p:nvPr>
            <p:ph idx="13" type="body"/>
          </p:nvPr>
        </p:nvSpPr>
        <p:spPr>
          <a:xfrm>
            <a:off x="14165163" y="7607519"/>
            <a:ext cx="634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4000"/>
              <a:buFont typeface="Basic"/>
              <a:buNone/>
              <a:defRPr b="0" i="0" sz="4000" u="none" cap="none" strike="noStrike">
                <a:solidFill>
                  <a:srgbClr val="6A6E77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76" name="Google Shape;976;p249"/>
          <p:cNvSpPr txBox="1"/>
          <p:nvPr>
            <p:ph idx="14" type="body"/>
          </p:nvPr>
        </p:nvSpPr>
        <p:spPr>
          <a:xfrm>
            <a:off x="14165163" y="9802830"/>
            <a:ext cx="634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4000"/>
              <a:buFont typeface="Basic"/>
              <a:buNone/>
              <a:defRPr b="0" i="0" sz="4000" u="none" cap="none" strike="noStrike">
                <a:solidFill>
                  <a:srgbClr val="6A6E77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4_Main Slide Blank">
  <p:cSld name="64_Main Slide Blank"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250"/>
          <p:cNvSpPr/>
          <p:nvPr/>
        </p:nvSpPr>
        <p:spPr>
          <a:xfrm>
            <a:off x="0" y="0"/>
            <a:ext cx="8127900" cy="13716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79" name="Google Shape;979;p250"/>
          <p:cNvSpPr txBox="1"/>
          <p:nvPr/>
        </p:nvSpPr>
        <p:spPr>
          <a:xfrm>
            <a:off x="3363788" y="6673850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200"/>
              <a:buFont typeface="Roboto Black"/>
              <a:buNone/>
            </a:pPr>
            <a:r>
              <a:rPr b="0" i="0" lang="en-US" sz="2200" u="none" cap="none" strike="noStrike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rPr>
              <a:t>SELECTED.</a:t>
            </a:r>
            <a:endParaRPr/>
          </a:p>
        </p:txBody>
      </p:sp>
      <p:sp>
        <p:nvSpPr>
          <p:cNvPr id="980" name="Google Shape;980;p250"/>
          <p:cNvSpPr txBox="1"/>
          <p:nvPr>
            <p:ph idx="1" type="body"/>
          </p:nvPr>
        </p:nvSpPr>
        <p:spPr>
          <a:xfrm>
            <a:off x="11135807" y="3668182"/>
            <a:ext cx="6703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81" name="Google Shape;981;p250"/>
          <p:cNvSpPr txBox="1"/>
          <p:nvPr>
            <p:ph idx="2" type="body"/>
          </p:nvPr>
        </p:nvSpPr>
        <p:spPr>
          <a:xfrm>
            <a:off x="11145605" y="7427291"/>
            <a:ext cx="102546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82" name="Google Shape;982;p250"/>
          <p:cNvSpPr txBox="1"/>
          <p:nvPr>
            <p:ph idx="3" type="body"/>
          </p:nvPr>
        </p:nvSpPr>
        <p:spPr>
          <a:xfrm>
            <a:off x="11146581" y="9268883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83" name="Google Shape;983;p250"/>
          <p:cNvSpPr txBox="1"/>
          <p:nvPr>
            <p:ph idx="4" type="body"/>
          </p:nvPr>
        </p:nvSpPr>
        <p:spPr>
          <a:xfrm>
            <a:off x="20248547" y="9265171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84" name="Google Shape;984;p250"/>
          <p:cNvSpPr txBox="1"/>
          <p:nvPr>
            <p:ph idx="5" type="body"/>
          </p:nvPr>
        </p:nvSpPr>
        <p:spPr>
          <a:xfrm>
            <a:off x="11145605" y="9868366"/>
            <a:ext cx="10254600" cy="1017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85" name="Google Shape;985;p250"/>
          <p:cNvSpPr txBox="1"/>
          <p:nvPr>
            <p:ph idx="6" type="body"/>
          </p:nvPr>
        </p:nvSpPr>
        <p:spPr>
          <a:xfrm>
            <a:off x="11146581" y="9869274"/>
            <a:ext cx="7609200" cy="987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5_Main Slide Blank">
  <p:cSld name="115_Main Slide Blank"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251"/>
          <p:cNvSpPr/>
          <p:nvPr>
            <p:ph idx="2" type="pic"/>
          </p:nvPr>
        </p:nvSpPr>
        <p:spPr>
          <a:xfrm>
            <a:off x="-1" y="6857999"/>
            <a:ext cx="243840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988" name="Google Shape;988;p251"/>
          <p:cNvSpPr txBox="1"/>
          <p:nvPr>
            <p:ph idx="1" type="body"/>
          </p:nvPr>
        </p:nvSpPr>
        <p:spPr>
          <a:xfrm>
            <a:off x="-1" y="6858000"/>
            <a:ext cx="24384000" cy="6858000"/>
          </a:xfrm>
          <a:prstGeom prst="rect">
            <a:avLst/>
          </a:prstGeom>
          <a:solidFill>
            <a:srgbClr val="1C1F25">
              <a:alpha val="80000"/>
            </a:srgbClr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89" name="Google Shape;989;p251"/>
          <p:cNvSpPr txBox="1"/>
          <p:nvPr>
            <p:ph idx="3" type="body"/>
          </p:nvPr>
        </p:nvSpPr>
        <p:spPr>
          <a:xfrm>
            <a:off x="8714042" y="8113579"/>
            <a:ext cx="6955800" cy="4346700"/>
          </a:xfrm>
          <a:prstGeom prst="rect">
            <a:avLst/>
          </a:prstGeom>
          <a:gradFill>
            <a:gsLst>
              <a:gs pos="0">
                <a:srgbClr val="77D6BE"/>
              </a:gs>
              <a:gs pos="100000">
                <a:srgbClr val="ADD2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90" name="Google Shape;990;p251"/>
          <p:cNvSpPr txBox="1"/>
          <p:nvPr>
            <p:ph idx="4" type="body"/>
          </p:nvPr>
        </p:nvSpPr>
        <p:spPr>
          <a:xfrm>
            <a:off x="1781373" y="1702790"/>
            <a:ext cx="6663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91" name="Google Shape;991;p251"/>
          <p:cNvSpPr txBox="1"/>
          <p:nvPr>
            <p:ph idx="5" type="body"/>
          </p:nvPr>
        </p:nvSpPr>
        <p:spPr>
          <a:xfrm>
            <a:off x="14282954" y="2994443"/>
            <a:ext cx="8319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92" name="Google Shape;992;p251"/>
          <p:cNvSpPr txBox="1"/>
          <p:nvPr>
            <p:ph idx="6" type="body"/>
          </p:nvPr>
        </p:nvSpPr>
        <p:spPr>
          <a:xfrm>
            <a:off x="14283929" y="2994443"/>
            <a:ext cx="76200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93" name="Google Shape;993;p251"/>
          <p:cNvSpPr txBox="1"/>
          <p:nvPr>
            <p:ph idx="7" type="body"/>
          </p:nvPr>
        </p:nvSpPr>
        <p:spPr>
          <a:xfrm>
            <a:off x="14283928" y="2397022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94" name="Google Shape;994;p251"/>
          <p:cNvSpPr txBox="1"/>
          <p:nvPr>
            <p:ph idx="8" type="body"/>
          </p:nvPr>
        </p:nvSpPr>
        <p:spPr>
          <a:xfrm>
            <a:off x="21456469" y="2393310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95" name="Google Shape;995;p251"/>
          <p:cNvSpPr txBox="1"/>
          <p:nvPr>
            <p:ph idx="9" type="body"/>
          </p:nvPr>
        </p:nvSpPr>
        <p:spPr>
          <a:xfrm>
            <a:off x="14282954" y="4339736"/>
            <a:ext cx="8319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96" name="Google Shape;996;p251"/>
          <p:cNvSpPr txBox="1"/>
          <p:nvPr>
            <p:ph idx="13" type="body"/>
          </p:nvPr>
        </p:nvSpPr>
        <p:spPr>
          <a:xfrm>
            <a:off x="14283928" y="3742315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97" name="Google Shape;997;p251"/>
          <p:cNvSpPr txBox="1"/>
          <p:nvPr>
            <p:ph idx="14" type="body"/>
          </p:nvPr>
        </p:nvSpPr>
        <p:spPr>
          <a:xfrm>
            <a:off x="21456469" y="3738603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98" name="Google Shape;998;p251"/>
          <p:cNvSpPr txBox="1"/>
          <p:nvPr>
            <p:ph idx="15" type="body"/>
          </p:nvPr>
        </p:nvSpPr>
        <p:spPr>
          <a:xfrm>
            <a:off x="14283929" y="4340643"/>
            <a:ext cx="63489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99" name="Google Shape;999;p251"/>
          <p:cNvSpPr txBox="1"/>
          <p:nvPr>
            <p:ph idx="16" type="body"/>
          </p:nvPr>
        </p:nvSpPr>
        <p:spPr>
          <a:xfrm>
            <a:off x="1781373" y="10556746"/>
            <a:ext cx="5806200" cy="13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00" name="Google Shape;1000;p251"/>
          <p:cNvSpPr txBox="1"/>
          <p:nvPr>
            <p:ph idx="17" type="body"/>
          </p:nvPr>
        </p:nvSpPr>
        <p:spPr>
          <a:xfrm>
            <a:off x="1781372" y="9871788"/>
            <a:ext cx="5806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01" name="Google Shape;1001;p251"/>
          <p:cNvSpPr txBox="1"/>
          <p:nvPr>
            <p:ph idx="18" type="body"/>
          </p:nvPr>
        </p:nvSpPr>
        <p:spPr>
          <a:xfrm>
            <a:off x="1781565" y="8548393"/>
            <a:ext cx="6333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02" name="Google Shape;1002;p251"/>
          <p:cNvSpPr txBox="1"/>
          <p:nvPr>
            <p:ph idx="19" type="body"/>
          </p:nvPr>
        </p:nvSpPr>
        <p:spPr>
          <a:xfrm>
            <a:off x="9285167" y="10556746"/>
            <a:ext cx="5806200" cy="13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03" name="Google Shape;1003;p251"/>
          <p:cNvSpPr txBox="1"/>
          <p:nvPr>
            <p:ph idx="20" type="body"/>
          </p:nvPr>
        </p:nvSpPr>
        <p:spPr>
          <a:xfrm>
            <a:off x="9285167" y="9871788"/>
            <a:ext cx="5806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04" name="Google Shape;1004;p251"/>
          <p:cNvSpPr txBox="1"/>
          <p:nvPr>
            <p:ph idx="21" type="body"/>
          </p:nvPr>
        </p:nvSpPr>
        <p:spPr>
          <a:xfrm>
            <a:off x="9285360" y="8548393"/>
            <a:ext cx="6333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05" name="Google Shape;1005;p251"/>
          <p:cNvSpPr txBox="1"/>
          <p:nvPr>
            <p:ph idx="22" type="body"/>
          </p:nvPr>
        </p:nvSpPr>
        <p:spPr>
          <a:xfrm>
            <a:off x="16804292" y="10556746"/>
            <a:ext cx="5806200" cy="13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06" name="Google Shape;1006;p251"/>
          <p:cNvSpPr txBox="1"/>
          <p:nvPr>
            <p:ph idx="23" type="body"/>
          </p:nvPr>
        </p:nvSpPr>
        <p:spPr>
          <a:xfrm>
            <a:off x="16804292" y="9871788"/>
            <a:ext cx="5806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07" name="Google Shape;1007;p251"/>
          <p:cNvSpPr txBox="1"/>
          <p:nvPr>
            <p:ph idx="24" type="body"/>
          </p:nvPr>
        </p:nvSpPr>
        <p:spPr>
          <a:xfrm>
            <a:off x="16804485" y="8548393"/>
            <a:ext cx="6333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6_Main Slide Blank">
  <p:cSld name="116_Main Slide Blank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252"/>
          <p:cNvSpPr/>
          <p:nvPr>
            <p:ph idx="2" type="pic"/>
          </p:nvPr>
        </p:nvSpPr>
        <p:spPr>
          <a:xfrm>
            <a:off x="-1" y="1781671"/>
            <a:ext cx="81279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010" name="Google Shape;1010;p252"/>
          <p:cNvSpPr/>
          <p:nvPr>
            <p:ph idx="3" type="pic"/>
          </p:nvPr>
        </p:nvSpPr>
        <p:spPr>
          <a:xfrm>
            <a:off x="8127999" y="1781671"/>
            <a:ext cx="8127900" cy="10160100"/>
          </a:xfrm>
          <a:prstGeom prst="rect">
            <a:avLst/>
          </a:prstGeom>
          <a:solidFill>
            <a:srgbClr val="6A6E77"/>
          </a:solidFill>
          <a:ln>
            <a:noFill/>
          </a:ln>
        </p:spPr>
      </p:sp>
      <p:sp>
        <p:nvSpPr>
          <p:cNvPr id="1011" name="Google Shape;1011;p252"/>
          <p:cNvSpPr/>
          <p:nvPr>
            <p:ph idx="4" type="pic"/>
          </p:nvPr>
        </p:nvSpPr>
        <p:spPr>
          <a:xfrm>
            <a:off x="16255999" y="1781671"/>
            <a:ext cx="81279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012" name="Google Shape;1012;p252"/>
          <p:cNvSpPr txBox="1"/>
          <p:nvPr>
            <p:ph idx="1" type="body"/>
          </p:nvPr>
        </p:nvSpPr>
        <p:spPr>
          <a:xfrm>
            <a:off x="0" y="1778000"/>
            <a:ext cx="8127900" cy="10160100"/>
          </a:xfrm>
          <a:prstGeom prst="rect">
            <a:avLst/>
          </a:prstGeom>
          <a:solidFill>
            <a:srgbClr val="1C1F25">
              <a:alpha val="80000"/>
            </a:srgbClr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13" name="Google Shape;1013;p252"/>
          <p:cNvSpPr txBox="1"/>
          <p:nvPr>
            <p:ph idx="5" type="body"/>
          </p:nvPr>
        </p:nvSpPr>
        <p:spPr>
          <a:xfrm>
            <a:off x="8127999" y="1777999"/>
            <a:ext cx="8127900" cy="10160100"/>
          </a:xfrm>
          <a:prstGeom prst="rect">
            <a:avLst/>
          </a:prstGeom>
          <a:gradFill>
            <a:gsLst>
              <a:gs pos="0">
                <a:srgbClr val="77D6BE"/>
              </a:gs>
              <a:gs pos="100000">
                <a:srgbClr val="ADD2AF">
                  <a:alpha val="8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14" name="Google Shape;1014;p252"/>
          <p:cNvSpPr txBox="1"/>
          <p:nvPr>
            <p:ph idx="6" type="body"/>
          </p:nvPr>
        </p:nvSpPr>
        <p:spPr>
          <a:xfrm>
            <a:off x="16255999" y="1778000"/>
            <a:ext cx="8127900" cy="10160100"/>
          </a:xfrm>
          <a:prstGeom prst="rect">
            <a:avLst/>
          </a:prstGeom>
          <a:solidFill>
            <a:srgbClr val="1C1F25">
              <a:alpha val="80000"/>
            </a:srgbClr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15" name="Google Shape;1015;p252"/>
          <p:cNvSpPr txBox="1"/>
          <p:nvPr>
            <p:ph idx="7" type="body"/>
          </p:nvPr>
        </p:nvSpPr>
        <p:spPr>
          <a:xfrm>
            <a:off x="1599567" y="7124445"/>
            <a:ext cx="49290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16" name="Google Shape;1016;p252"/>
          <p:cNvSpPr txBox="1"/>
          <p:nvPr>
            <p:ph idx="8" type="body"/>
          </p:nvPr>
        </p:nvSpPr>
        <p:spPr>
          <a:xfrm>
            <a:off x="2409067" y="6429962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17" name="Google Shape;1017;p252"/>
          <p:cNvSpPr txBox="1"/>
          <p:nvPr>
            <p:ph idx="9" type="body"/>
          </p:nvPr>
        </p:nvSpPr>
        <p:spPr>
          <a:xfrm>
            <a:off x="3747950" y="5115730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18" name="Google Shape;1018;p252"/>
          <p:cNvSpPr txBox="1"/>
          <p:nvPr>
            <p:ph idx="13" type="body"/>
          </p:nvPr>
        </p:nvSpPr>
        <p:spPr>
          <a:xfrm>
            <a:off x="9727565" y="7118350"/>
            <a:ext cx="49290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19" name="Google Shape;1019;p252"/>
          <p:cNvSpPr txBox="1"/>
          <p:nvPr>
            <p:ph idx="14" type="body"/>
          </p:nvPr>
        </p:nvSpPr>
        <p:spPr>
          <a:xfrm>
            <a:off x="10537065" y="6423867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20" name="Google Shape;1020;p252"/>
          <p:cNvSpPr txBox="1"/>
          <p:nvPr>
            <p:ph idx="15" type="body"/>
          </p:nvPr>
        </p:nvSpPr>
        <p:spPr>
          <a:xfrm>
            <a:off x="11875948" y="5109635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21" name="Google Shape;1021;p252"/>
          <p:cNvSpPr txBox="1"/>
          <p:nvPr>
            <p:ph idx="16" type="body"/>
          </p:nvPr>
        </p:nvSpPr>
        <p:spPr>
          <a:xfrm>
            <a:off x="17855568" y="7118350"/>
            <a:ext cx="49290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22" name="Google Shape;1022;p252"/>
          <p:cNvSpPr txBox="1"/>
          <p:nvPr>
            <p:ph idx="17" type="body"/>
          </p:nvPr>
        </p:nvSpPr>
        <p:spPr>
          <a:xfrm>
            <a:off x="18665068" y="6423867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23" name="Google Shape;1023;p252"/>
          <p:cNvSpPr txBox="1"/>
          <p:nvPr>
            <p:ph idx="18" type="body"/>
          </p:nvPr>
        </p:nvSpPr>
        <p:spPr>
          <a:xfrm>
            <a:off x="20003951" y="5109635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Main Slide Blank">
  <p:cSld name="25_Main Slide 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36"/>
          <p:cNvSpPr/>
          <p:nvPr>
            <p:ph idx="2" type="pic"/>
          </p:nvPr>
        </p:nvSpPr>
        <p:spPr>
          <a:xfrm>
            <a:off x="1781372" y="1785341"/>
            <a:ext cx="69342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46" name="Google Shape;46;p136"/>
          <p:cNvSpPr/>
          <p:nvPr>
            <p:ph idx="3" type="pic"/>
          </p:nvPr>
        </p:nvSpPr>
        <p:spPr>
          <a:xfrm>
            <a:off x="8724899" y="6865341"/>
            <a:ext cx="69342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47" name="Google Shape;47;p136"/>
          <p:cNvSpPr/>
          <p:nvPr>
            <p:ph idx="4" type="pic"/>
          </p:nvPr>
        </p:nvSpPr>
        <p:spPr>
          <a:xfrm>
            <a:off x="15668227" y="1778000"/>
            <a:ext cx="69342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Main Slide Blank">
  <p:cSld name="15_Main Slide Blank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253"/>
          <p:cNvSpPr/>
          <p:nvPr/>
        </p:nvSpPr>
        <p:spPr>
          <a:xfrm>
            <a:off x="9334500" y="4220104"/>
            <a:ext cx="5715000" cy="5715000"/>
          </a:xfrm>
          <a:prstGeom prst="roundRect">
            <a:avLst>
              <a:gd fmla="val 1778" name="adj"/>
            </a:avLst>
          </a:prstGeom>
          <a:gradFill>
            <a:gsLst>
              <a:gs pos="0">
                <a:srgbClr val="F7CE55"/>
              </a:gs>
              <a:gs pos="100000">
                <a:srgbClr val="FA8F87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26" name="Google Shape;1026;p253"/>
          <p:cNvSpPr txBox="1"/>
          <p:nvPr>
            <p:ph idx="1" type="body"/>
          </p:nvPr>
        </p:nvSpPr>
        <p:spPr>
          <a:xfrm>
            <a:off x="3639794" y="5249530"/>
            <a:ext cx="34899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27" name="Google Shape;1027;p253"/>
          <p:cNvSpPr txBox="1"/>
          <p:nvPr>
            <p:ph idx="2" type="body"/>
          </p:nvPr>
        </p:nvSpPr>
        <p:spPr>
          <a:xfrm>
            <a:off x="17254194" y="5249529"/>
            <a:ext cx="34899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28" name="Google Shape;1028;p253"/>
          <p:cNvSpPr txBox="1"/>
          <p:nvPr>
            <p:ph idx="3" type="body"/>
          </p:nvPr>
        </p:nvSpPr>
        <p:spPr>
          <a:xfrm>
            <a:off x="10446993" y="5249530"/>
            <a:ext cx="34899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29" name="Google Shape;1029;p253"/>
          <p:cNvSpPr txBox="1"/>
          <p:nvPr>
            <p:ph idx="4" type="body"/>
          </p:nvPr>
        </p:nvSpPr>
        <p:spPr>
          <a:xfrm>
            <a:off x="3639793" y="8269502"/>
            <a:ext cx="348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0" name="Google Shape;1030;p253"/>
          <p:cNvSpPr txBox="1"/>
          <p:nvPr>
            <p:ph idx="5" type="body"/>
          </p:nvPr>
        </p:nvSpPr>
        <p:spPr>
          <a:xfrm>
            <a:off x="3639793" y="7584545"/>
            <a:ext cx="348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1" name="Google Shape;1031;p253"/>
          <p:cNvSpPr txBox="1"/>
          <p:nvPr>
            <p:ph idx="6" type="body"/>
          </p:nvPr>
        </p:nvSpPr>
        <p:spPr>
          <a:xfrm>
            <a:off x="17254193" y="8269502"/>
            <a:ext cx="348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2" name="Google Shape;1032;p253"/>
          <p:cNvSpPr txBox="1"/>
          <p:nvPr>
            <p:ph idx="7" type="body"/>
          </p:nvPr>
        </p:nvSpPr>
        <p:spPr>
          <a:xfrm>
            <a:off x="17254193" y="7584545"/>
            <a:ext cx="348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3" name="Google Shape;1033;p253"/>
          <p:cNvSpPr txBox="1"/>
          <p:nvPr>
            <p:ph idx="8" type="body"/>
          </p:nvPr>
        </p:nvSpPr>
        <p:spPr>
          <a:xfrm>
            <a:off x="10446993" y="8264528"/>
            <a:ext cx="348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4" name="Google Shape;1034;p253"/>
          <p:cNvSpPr txBox="1"/>
          <p:nvPr>
            <p:ph idx="9" type="body"/>
          </p:nvPr>
        </p:nvSpPr>
        <p:spPr>
          <a:xfrm>
            <a:off x="10446993" y="7579571"/>
            <a:ext cx="348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8_Main Slide Blank">
  <p:cSld name="48_Main Slide Blank"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254"/>
          <p:cNvSpPr txBox="1"/>
          <p:nvPr>
            <p:ph idx="1" type="body"/>
          </p:nvPr>
        </p:nvSpPr>
        <p:spPr>
          <a:xfrm>
            <a:off x="1781373" y="2634495"/>
            <a:ext cx="109101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7" name="Google Shape;1037;p254"/>
          <p:cNvSpPr txBox="1"/>
          <p:nvPr>
            <p:ph idx="2" type="body"/>
          </p:nvPr>
        </p:nvSpPr>
        <p:spPr>
          <a:xfrm>
            <a:off x="1780789" y="6364771"/>
            <a:ext cx="11842500" cy="10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8" name="Google Shape;1038;p254"/>
          <p:cNvSpPr txBox="1"/>
          <p:nvPr>
            <p:ph idx="3" type="body"/>
          </p:nvPr>
        </p:nvSpPr>
        <p:spPr>
          <a:xfrm>
            <a:off x="1808853" y="9210182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9" name="Google Shape;1039;p254"/>
          <p:cNvSpPr txBox="1"/>
          <p:nvPr>
            <p:ph idx="4" type="body"/>
          </p:nvPr>
        </p:nvSpPr>
        <p:spPr>
          <a:xfrm>
            <a:off x="3497997" y="9931169"/>
            <a:ext cx="691500" cy="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40" name="Google Shape;1040;p254"/>
          <p:cNvSpPr txBox="1"/>
          <p:nvPr>
            <p:ph idx="5" type="body"/>
          </p:nvPr>
        </p:nvSpPr>
        <p:spPr>
          <a:xfrm>
            <a:off x="4473959" y="10176768"/>
            <a:ext cx="37122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41" name="Google Shape;1041;p254"/>
          <p:cNvSpPr txBox="1"/>
          <p:nvPr>
            <p:ph idx="6" type="body"/>
          </p:nvPr>
        </p:nvSpPr>
        <p:spPr>
          <a:xfrm>
            <a:off x="4473959" y="9491811"/>
            <a:ext cx="3712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42" name="Google Shape;1042;p254"/>
          <p:cNvSpPr txBox="1"/>
          <p:nvPr>
            <p:ph idx="7" type="body"/>
          </p:nvPr>
        </p:nvSpPr>
        <p:spPr>
          <a:xfrm>
            <a:off x="9220664" y="9210182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43" name="Google Shape;1043;p254"/>
          <p:cNvSpPr txBox="1"/>
          <p:nvPr>
            <p:ph idx="8" type="body"/>
          </p:nvPr>
        </p:nvSpPr>
        <p:spPr>
          <a:xfrm>
            <a:off x="10909808" y="9931169"/>
            <a:ext cx="691500" cy="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44" name="Google Shape;1044;p254"/>
          <p:cNvSpPr txBox="1"/>
          <p:nvPr>
            <p:ph idx="9" type="body"/>
          </p:nvPr>
        </p:nvSpPr>
        <p:spPr>
          <a:xfrm>
            <a:off x="11885770" y="10176768"/>
            <a:ext cx="37122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45" name="Google Shape;1045;p254"/>
          <p:cNvSpPr txBox="1"/>
          <p:nvPr>
            <p:ph idx="13" type="body"/>
          </p:nvPr>
        </p:nvSpPr>
        <p:spPr>
          <a:xfrm>
            <a:off x="11885770" y="9491811"/>
            <a:ext cx="3712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46" name="Google Shape;1046;p254"/>
          <p:cNvSpPr txBox="1"/>
          <p:nvPr>
            <p:ph idx="14" type="body"/>
          </p:nvPr>
        </p:nvSpPr>
        <p:spPr>
          <a:xfrm>
            <a:off x="16631114" y="9210182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47" name="Google Shape;1047;p254"/>
          <p:cNvSpPr txBox="1"/>
          <p:nvPr>
            <p:ph idx="15" type="body"/>
          </p:nvPr>
        </p:nvSpPr>
        <p:spPr>
          <a:xfrm>
            <a:off x="18320258" y="9931169"/>
            <a:ext cx="691500" cy="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48" name="Google Shape;1048;p254"/>
          <p:cNvSpPr txBox="1"/>
          <p:nvPr>
            <p:ph idx="16" type="body"/>
          </p:nvPr>
        </p:nvSpPr>
        <p:spPr>
          <a:xfrm>
            <a:off x="19296220" y="10176768"/>
            <a:ext cx="37122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49" name="Google Shape;1049;p254"/>
          <p:cNvSpPr txBox="1"/>
          <p:nvPr>
            <p:ph idx="17" type="body"/>
          </p:nvPr>
        </p:nvSpPr>
        <p:spPr>
          <a:xfrm>
            <a:off x="19296220" y="9491811"/>
            <a:ext cx="3712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Main Slide Blank">
  <p:cSld name="65_Main Slide Blank"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255"/>
          <p:cNvSpPr/>
          <p:nvPr/>
        </p:nvSpPr>
        <p:spPr>
          <a:xfrm>
            <a:off x="12361333" y="3396985"/>
            <a:ext cx="5321400" cy="6921900"/>
          </a:xfrm>
          <a:prstGeom prst="roundRect">
            <a:avLst>
              <a:gd fmla="val 1909" name="adj"/>
            </a:avLst>
          </a:pr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52" name="Google Shape;1052;p255"/>
          <p:cNvSpPr txBox="1"/>
          <p:nvPr>
            <p:ph idx="1" type="body"/>
          </p:nvPr>
        </p:nvSpPr>
        <p:spPr>
          <a:xfrm>
            <a:off x="3071988" y="5913484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53" name="Google Shape;1053;p255"/>
          <p:cNvSpPr txBox="1"/>
          <p:nvPr>
            <p:ph idx="2" type="body"/>
          </p:nvPr>
        </p:nvSpPr>
        <p:spPr>
          <a:xfrm>
            <a:off x="2381786" y="6640115"/>
            <a:ext cx="691500" cy="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54" name="Google Shape;1054;p255"/>
          <p:cNvSpPr txBox="1"/>
          <p:nvPr>
            <p:ph idx="3" type="body"/>
          </p:nvPr>
        </p:nvSpPr>
        <p:spPr>
          <a:xfrm>
            <a:off x="2046882" y="4696569"/>
            <a:ext cx="33099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55" name="Google Shape;1055;p255"/>
          <p:cNvSpPr txBox="1"/>
          <p:nvPr>
            <p:ph idx="4" type="body"/>
          </p:nvPr>
        </p:nvSpPr>
        <p:spPr>
          <a:xfrm>
            <a:off x="2046882" y="4011611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56" name="Google Shape;1056;p255"/>
          <p:cNvSpPr txBox="1"/>
          <p:nvPr>
            <p:ph idx="5" type="body"/>
          </p:nvPr>
        </p:nvSpPr>
        <p:spPr>
          <a:xfrm>
            <a:off x="1781473" y="8384051"/>
            <a:ext cx="3840600" cy="13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57" name="Google Shape;1057;p255"/>
          <p:cNvSpPr txBox="1"/>
          <p:nvPr>
            <p:ph idx="6" type="body"/>
          </p:nvPr>
        </p:nvSpPr>
        <p:spPr>
          <a:xfrm>
            <a:off x="8732111" y="5918393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58" name="Google Shape;1058;p255"/>
          <p:cNvSpPr txBox="1"/>
          <p:nvPr>
            <p:ph idx="7" type="body"/>
          </p:nvPr>
        </p:nvSpPr>
        <p:spPr>
          <a:xfrm>
            <a:off x="8041909" y="6645024"/>
            <a:ext cx="691500" cy="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59" name="Google Shape;1059;p255"/>
          <p:cNvSpPr txBox="1"/>
          <p:nvPr>
            <p:ph idx="8" type="body"/>
          </p:nvPr>
        </p:nvSpPr>
        <p:spPr>
          <a:xfrm>
            <a:off x="7707005" y="4701478"/>
            <a:ext cx="33099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0" name="Google Shape;1060;p255"/>
          <p:cNvSpPr txBox="1"/>
          <p:nvPr>
            <p:ph idx="9" type="body"/>
          </p:nvPr>
        </p:nvSpPr>
        <p:spPr>
          <a:xfrm>
            <a:off x="7707005" y="4016520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1" name="Google Shape;1061;p255"/>
          <p:cNvSpPr txBox="1"/>
          <p:nvPr>
            <p:ph idx="13" type="body"/>
          </p:nvPr>
        </p:nvSpPr>
        <p:spPr>
          <a:xfrm>
            <a:off x="7441596" y="8388960"/>
            <a:ext cx="3840600" cy="13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2" name="Google Shape;1062;p255"/>
          <p:cNvSpPr txBox="1"/>
          <p:nvPr>
            <p:ph idx="14" type="body"/>
          </p:nvPr>
        </p:nvSpPr>
        <p:spPr>
          <a:xfrm>
            <a:off x="14392234" y="5910602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3" name="Google Shape;1063;p255"/>
          <p:cNvSpPr txBox="1"/>
          <p:nvPr>
            <p:ph idx="15" type="body"/>
          </p:nvPr>
        </p:nvSpPr>
        <p:spPr>
          <a:xfrm>
            <a:off x="13702032" y="6637233"/>
            <a:ext cx="691500" cy="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4" name="Google Shape;1064;p255"/>
          <p:cNvSpPr txBox="1"/>
          <p:nvPr>
            <p:ph idx="16" type="body"/>
          </p:nvPr>
        </p:nvSpPr>
        <p:spPr>
          <a:xfrm>
            <a:off x="13367128" y="4693687"/>
            <a:ext cx="33099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5" name="Google Shape;1065;p255"/>
          <p:cNvSpPr txBox="1"/>
          <p:nvPr>
            <p:ph idx="17" type="body"/>
          </p:nvPr>
        </p:nvSpPr>
        <p:spPr>
          <a:xfrm>
            <a:off x="13367128" y="4008729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6" name="Google Shape;1066;p255"/>
          <p:cNvSpPr txBox="1"/>
          <p:nvPr>
            <p:ph idx="18" type="body"/>
          </p:nvPr>
        </p:nvSpPr>
        <p:spPr>
          <a:xfrm>
            <a:off x="13101719" y="8381169"/>
            <a:ext cx="3840600" cy="13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7" name="Google Shape;1067;p255"/>
          <p:cNvSpPr txBox="1"/>
          <p:nvPr>
            <p:ph idx="19" type="body"/>
          </p:nvPr>
        </p:nvSpPr>
        <p:spPr>
          <a:xfrm>
            <a:off x="20052357" y="5910431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8" name="Google Shape;1068;p255"/>
          <p:cNvSpPr txBox="1"/>
          <p:nvPr>
            <p:ph idx="20" type="body"/>
          </p:nvPr>
        </p:nvSpPr>
        <p:spPr>
          <a:xfrm>
            <a:off x="19362155" y="6637062"/>
            <a:ext cx="691500" cy="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9" name="Google Shape;1069;p255"/>
          <p:cNvSpPr txBox="1"/>
          <p:nvPr>
            <p:ph idx="21" type="body"/>
          </p:nvPr>
        </p:nvSpPr>
        <p:spPr>
          <a:xfrm>
            <a:off x="19027251" y="4693516"/>
            <a:ext cx="33099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70" name="Google Shape;1070;p255"/>
          <p:cNvSpPr txBox="1"/>
          <p:nvPr>
            <p:ph idx="22" type="body"/>
          </p:nvPr>
        </p:nvSpPr>
        <p:spPr>
          <a:xfrm>
            <a:off x="19027251" y="4008558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71" name="Google Shape;1071;p255"/>
          <p:cNvSpPr txBox="1"/>
          <p:nvPr>
            <p:ph idx="23" type="body"/>
          </p:nvPr>
        </p:nvSpPr>
        <p:spPr>
          <a:xfrm>
            <a:off x="18761842" y="8380998"/>
            <a:ext cx="3840600" cy="13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7_Main Slide Blank">
  <p:cSld name="117_Main Slide Blank"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073" name="Google Shape;1073;p2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33605" y="4162694"/>
            <a:ext cx="3806124" cy="53906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74" name="Google Shape;1074;p2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744271" y="4162694"/>
            <a:ext cx="3806124" cy="5390613"/>
          </a:xfrm>
          <a:prstGeom prst="rect">
            <a:avLst/>
          </a:prstGeom>
          <a:noFill/>
          <a:ln>
            <a:noFill/>
          </a:ln>
        </p:spPr>
      </p:pic>
      <p:sp>
        <p:nvSpPr>
          <p:cNvPr id="1075" name="Google Shape;1075;p256"/>
          <p:cNvSpPr/>
          <p:nvPr>
            <p:ph idx="2" type="pic"/>
          </p:nvPr>
        </p:nvSpPr>
        <p:spPr>
          <a:xfrm>
            <a:off x="8086856" y="4607520"/>
            <a:ext cx="3302100" cy="44196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076" name="Google Shape;1076;p256"/>
          <p:cNvSpPr/>
          <p:nvPr>
            <p:ph idx="3" type="pic"/>
          </p:nvPr>
        </p:nvSpPr>
        <p:spPr>
          <a:xfrm>
            <a:off x="12995142" y="4607520"/>
            <a:ext cx="3302100" cy="44196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077" name="Google Shape;1077;p256"/>
          <p:cNvSpPr txBox="1"/>
          <p:nvPr>
            <p:ph idx="1" type="body"/>
          </p:nvPr>
        </p:nvSpPr>
        <p:spPr>
          <a:xfrm>
            <a:off x="7213981" y="1770490"/>
            <a:ext cx="9956100" cy="11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78" name="Google Shape;1078;p256"/>
          <p:cNvSpPr txBox="1"/>
          <p:nvPr>
            <p:ph idx="4" type="body"/>
          </p:nvPr>
        </p:nvSpPr>
        <p:spPr>
          <a:xfrm>
            <a:off x="6345387" y="11111444"/>
            <a:ext cx="11693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79" name="Google Shape;1079;p256"/>
          <p:cNvSpPr txBox="1"/>
          <p:nvPr>
            <p:ph idx="5" type="body"/>
          </p:nvPr>
        </p:nvSpPr>
        <p:spPr>
          <a:xfrm>
            <a:off x="18441863" y="7569392"/>
            <a:ext cx="33099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80" name="Google Shape;1080;p256"/>
          <p:cNvSpPr txBox="1"/>
          <p:nvPr>
            <p:ph idx="6" type="body"/>
          </p:nvPr>
        </p:nvSpPr>
        <p:spPr>
          <a:xfrm>
            <a:off x="18441863" y="6884434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81" name="Google Shape;1081;p256"/>
          <p:cNvSpPr txBox="1"/>
          <p:nvPr>
            <p:ph idx="7" type="body"/>
          </p:nvPr>
        </p:nvSpPr>
        <p:spPr>
          <a:xfrm>
            <a:off x="18448213" y="5565802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82" name="Google Shape;1082;p256"/>
          <p:cNvSpPr txBox="1"/>
          <p:nvPr>
            <p:ph idx="8" type="body"/>
          </p:nvPr>
        </p:nvSpPr>
        <p:spPr>
          <a:xfrm>
            <a:off x="2625923" y="7577012"/>
            <a:ext cx="33099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83" name="Google Shape;1083;p256"/>
          <p:cNvSpPr txBox="1"/>
          <p:nvPr>
            <p:ph idx="9" type="body"/>
          </p:nvPr>
        </p:nvSpPr>
        <p:spPr>
          <a:xfrm>
            <a:off x="2625923" y="6892054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84" name="Google Shape;1084;p256"/>
          <p:cNvSpPr txBox="1"/>
          <p:nvPr>
            <p:ph idx="13" type="body"/>
          </p:nvPr>
        </p:nvSpPr>
        <p:spPr>
          <a:xfrm>
            <a:off x="5300936" y="5573422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8_Main Slide Blank">
  <p:cSld name="118_Main Slide Blank"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086" name="Google Shape;1086;p2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906035" y="3260599"/>
            <a:ext cx="5080001" cy="7194802"/>
          </a:xfrm>
          <a:prstGeom prst="rect">
            <a:avLst/>
          </a:prstGeom>
          <a:noFill/>
          <a:ln>
            <a:noFill/>
          </a:ln>
        </p:spPr>
      </p:pic>
      <p:sp>
        <p:nvSpPr>
          <p:cNvPr id="1087" name="Google Shape;1087;p257"/>
          <p:cNvSpPr/>
          <p:nvPr>
            <p:ph idx="2" type="pic"/>
          </p:nvPr>
        </p:nvSpPr>
        <p:spPr>
          <a:xfrm>
            <a:off x="15240871" y="3861190"/>
            <a:ext cx="4410600" cy="589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088" name="Google Shape;1088;p257"/>
          <p:cNvSpPr txBox="1"/>
          <p:nvPr>
            <p:ph idx="1" type="body"/>
          </p:nvPr>
        </p:nvSpPr>
        <p:spPr>
          <a:xfrm>
            <a:off x="5272117" y="4086493"/>
            <a:ext cx="74337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89" name="Google Shape;1089;p257"/>
          <p:cNvSpPr txBox="1"/>
          <p:nvPr>
            <p:ph idx="3" type="body"/>
          </p:nvPr>
        </p:nvSpPr>
        <p:spPr>
          <a:xfrm>
            <a:off x="4397963" y="7845602"/>
            <a:ext cx="83079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9_Main Slide Blank">
  <p:cSld name="119_Main Slide Blank"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091" name="Google Shape;1091;p2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93452" y="3077819"/>
            <a:ext cx="3597096" cy="7560362"/>
          </a:xfrm>
          <a:prstGeom prst="rect">
            <a:avLst/>
          </a:prstGeom>
          <a:noFill/>
          <a:ln>
            <a:noFill/>
          </a:ln>
        </p:spPr>
      </p:pic>
      <p:sp>
        <p:nvSpPr>
          <p:cNvPr id="1092" name="Google Shape;1092;p258"/>
          <p:cNvSpPr/>
          <p:nvPr>
            <p:ph idx="2" type="pic"/>
          </p:nvPr>
        </p:nvSpPr>
        <p:spPr>
          <a:xfrm>
            <a:off x="10661649" y="4204997"/>
            <a:ext cx="3060600" cy="5425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093" name="Google Shape;1093;p258"/>
          <p:cNvSpPr txBox="1"/>
          <p:nvPr>
            <p:ph idx="1" type="body"/>
          </p:nvPr>
        </p:nvSpPr>
        <p:spPr>
          <a:xfrm>
            <a:off x="15872031" y="5645660"/>
            <a:ext cx="33099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94" name="Google Shape;1094;p258"/>
          <p:cNvSpPr txBox="1"/>
          <p:nvPr>
            <p:ph idx="3" type="body"/>
          </p:nvPr>
        </p:nvSpPr>
        <p:spPr>
          <a:xfrm>
            <a:off x="15872031" y="4960702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95" name="Google Shape;1095;p258"/>
          <p:cNvSpPr txBox="1"/>
          <p:nvPr>
            <p:ph idx="4" type="body"/>
          </p:nvPr>
        </p:nvSpPr>
        <p:spPr>
          <a:xfrm>
            <a:off x="17209538" y="3642070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96" name="Google Shape;1096;p258"/>
          <p:cNvSpPr txBox="1"/>
          <p:nvPr>
            <p:ph idx="5" type="body"/>
          </p:nvPr>
        </p:nvSpPr>
        <p:spPr>
          <a:xfrm>
            <a:off x="15872031" y="9583344"/>
            <a:ext cx="33099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97" name="Google Shape;1097;p258"/>
          <p:cNvSpPr txBox="1"/>
          <p:nvPr>
            <p:ph idx="6" type="body"/>
          </p:nvPr>
        </p:nvSpPr>
        <p:spPr>
          <a:xfrm>
            <a:off x="15872031" y="8898386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98" name="Google Shape;1098;p258"/>
          <p:cNvSpPr txBox="1"/>
          <p:nvPr>
            <p:ph idx="7" type="body"/>
          </p:nvPr>
        </p:nvSpPr>
        <p:spPr>
          <a:xfrm>
            <a:off x="17209538" y="7579754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99" name="Google Shape;1099;p258"/>
          <p:cNvSpPr txBox="1"/>
          <p:nvPr>
            <p:ph idx="8" type="body"/>
          </p:nvPr>
        </p:nvSpPr>
        <p:spPr>
          <a:xfrm>
            <a:off x="5200402" y="5645660"/>
            <a:ext cx="33099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00" name="Google Shape;1100;p258"/>
          <p:cNvSpPr txBox="1"/>
          <p:nvPr>
            <p:ph idx="9" type="body"/>
          </p:nvPr>
        </p:nvSpPr>
        <p:spPr>
          <a:xfrm>
            <a:off x="5200402" y="4960702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01" name="Google Shape;1101;p258"/>
          <p:cNvSpPr txBox="1"/>
          <p:nvPr>
            <p:ph idx="13" type="body"/>
          </p:nvPr>
        </p:nvSpPr>
        <p:spPr>
          <a:xfrm>
            <a:off x="6537909" y="3642070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02" name="Google Shape;1102;p258"/>
          <p:cNvSpPr txBox="1"/>
          <p:nvPr>
            <p:ph idx="14" type="body"/>
          </p:nvPr>
        </p:nvSpPr>
        <p:spPr>
          <a:xfrm>
            <a:off x="5200402" y="9583344"/>
            <a:ext cx="33099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03" name="Google Shape;1103;p258"/>
          <p:cNvSpPr txBox="1"/>
          <p:nvPr>
            <p:ph idx="15" type="body"/>
          </p:nvPr>
        </p:nvSpPr>
        <p:spPr>
          <a:xfrm>
            <a:off x="5200402" y="8898386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04" name="Google Shape;1104;p258"/>
          <p:cNvSpPr txBox="1"/>
          <p:nvPr>
            <p:ph idx="16" type="body"/>
          </p:nvPr>
        </p:nvSpPr>
        <p:spPr>
          <a:xfrm>
            <a:off x="6537909" y="7579754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0_Main Slide Blank">
  <p:cSld name="120_Main Slide Blank"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106" name="Google Shape;1106;p2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6652" y="3077819"/>
            <a:ext cx="3597096" cy="75603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07" name="Google Shape;1107;p2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730252" y="3077819"/>
            <a:ext cx="3597096" cy="7560362"/>
          </a:xfrm>
          <a:prstGeom prst="rect">
            <a:avLst/>
          </a:prstGeom>
          <a:noFill/>
          <a:ln>
            <a:noFill/>
          </a:ln>
        </p:spPr>
      </p:pic>
      <p:sp>
        <p:nvSpPr>
          <p:cNvPr id="1108" name="Google Shape;1108;p259"/>
          <p:cNvSpPr/>
          <p:nvPr>
            <p:ph idx="2" type="pic"/>
          </p:nvPr>
        </p:nvSpPr>
        <p:spPr>
          <a:xfrm>
            <a:off x="8323843" y="4204997"/>
            <a:ext cx="3060600" cy="5425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109" name="Google Shape;1109;p259"/>
          <p:cNvSpPr/>
          <p:nvPr>
            <p:ph idx="3" type="pic"/>
          </p:nvPr>
        </p:nvSpPr>
        <p:spPr>
          <a:xfrm>
            <a:off x="12997443" y="4204997"/>
            <a:ext cx="3060600" cy="5425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110" name="Google Shape;1110;p259"/>
          <p:cNvSpPr txBox="1"/>
          <p:nvPr>
            <p:ph idx="1" type="body"/>
          </p:nvPr>
        </p:nvSpPr>
        <p:spPr>
          <a:xfrm>
            <a:off x="19230801" y="5111886"/>
            <a:ext cx="33099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11" name="Google Shape;1111;p259"/>
          <p:cNvSpPr txBox="1"/>
          <p:nvPr>
            <p:ph idx="4" type="body"/>
          </p:nvPr>
        </p:nvSpPr>
        <p:spPr>
          <a:xfrm>
            <a:off x="19230801" y="4426928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12" name="Google Shape;1112;p259"/>
          <p:cNvSpPr txBox="1"/>
          <p:nvPr>
            <p:ph idx="5" type="body"/>
          </p:nvPr>
        </p:nvSpPr>
        <p:spPr>
          <a:xfrm>
            <a:off x="18087951" y="4329719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13" name="Google Shape;1113;p259"/>
          <p:cNvSpPr txBox="1"/>
          <p:nvPr>
            <p:ph idx="6" type="body"/>
          </p:nvPr>
        </p:nvSpPr>
        <p:spPr>
          <a:xfrm>
            <a:off x="19230801" y="8407354"/>
            <a:ext cx="33099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14" name="Google Shape;1114;p259"/>
          <p:cNvSpPr txBox="1"/>
          <p:nvPr>
            <p:ph idx="7" type="body"/>
          </p:nvPr>
        </p:nvSpPr>
        <p:spPr>
          <a:xfrm>
            <a:off x="19230801" y="7722396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15" name="Google Shape;1115;p259"/>
          <p:cNvSpPr txBox="1"/>
          <p:nvPr>
            <p:ph idx="8" type="body"/>
          </p:nvPr>
        </p:nvSpPr>
        <p:spPr>
          <a:xfrm>
            <a:off x="18087951" y="7625187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16" name="Google Shape;1116;p259"/>
          <p:cNvSpPr txBox="1"/>
          <p:nvPr>
            <p:ph idx="9" type="body"/>
          </p:nvPr>
        </p:nvSpPr>
        <p:spPr>
          <a:xfrm>
            <a:off x="1829137" y="5100454"/>
            <a:ext cx="33303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17" name="Google Shape;1117;p259"/>
          <p:cNvSpPr txBox="1"/>
          <p:nvPr>
            <p:ph idx="13" type="body"/>
          </p:nvPr>
        </p:nvSpPr>
        <p:spPr>
          <a:xfrm>
            <a:off x="1829137" y="4415496"/>
            <a:ext cx="33303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18" name="Google Shape;1118;p259"/>
          <p:cNvSpPr txBox="1"/>
          <p:nvPr>
            <p:ph idx="14" type="body"/>
          </p:nvPr>
        </p:nvSpPr>
        <p:spPr>
          <a:xfrm>
            <a:off x="5661000" y="4310667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19" name="Google Shape;1119;p259"/>
          <p:cNvSpPr txBox="1"/>
          <p:nvPr>
            <p:ph idx="15" type="body"/>
          </p:nvPr>
        </p:nvSpPr>
        <p:spPr>
          <a:xfrm>
            <a:off x="1829137" y="8395922"/>
            <a:ext cx="33303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20" name="Google Shape;1120;p259"/>
          <p:cNvSpPr txBox="1"/>
          <p:nvPr>
            <p:ph idx="16" type="body"/>
          </p:nvPr>
        </p:nvSpPr>
        <p:spPr>
          <a:xfrm>
            <a:off x="1829137" y="7710964"/>
            <a:ext cx="33303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21" name="Google Shape;1121;p259"/>
          <p:cNvSpPr txBox="1"/>
          <p:nvPr>
            <p:ph idx="17" type="body"/>
          </p:nvPr>
        </p:nvSpPr>
        <p:spPr>
          <a:xfrm>
            <a:off x="5661000" y="7606135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1_Main Slide Blank">
  <p:cSld name="121_Main Slide Blank"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123" name="Google Shape;1123;p2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077428" y="4113035"/>
            <a:ext cx="9525001" cy="5489930"/>
          </a:xfrm>
          <a:prstGeom prst="rect">
            <a:avLst/>
          </a:prstGeom>
          <a:noFill/>
          <a:ln>
            <a:noFill/>
          </a:ln>
        </p:spPr>
      </p:pic>
      <p:sp>
        <p:nvSpPr>
          <p:cNvPr id="1124" name="Google Shape;1124;p260"/>
          <p:cNvSpPr/>
          <p:nvPr/>
        </p:nvSpPr>
        <p:spPr>
          <a:xfrm>
            <a:off x="1781373" y="8276166"/>
            <a:ext cx="8318400" cy="101700"/>
          </a:xfrm>
          <a:prstGeom prst="rect">
            <a:avLst/>
          </a:prstGeom>
          <a:solidFill>
            <a:srgbClr val="C8CBD1">
              <a:alpha val="29800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25" name="Google Shape;1125;p260"/>
          <p:cNvSpPr/>
          <p:nvPr/>
        </p:nvSpPr>
        <p:spPr>
          <a:xfrm>
            <a:off x="1781373" y="8276166"/>
            <a:ext cx="7620000" cy="1017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26" name="Google Shape;1126;p260"/>
          <p:cNvSpPr/>
          <p:nvPr/>
        </p:nvSpPr>
        <p:spPr>
          <a:xfrm>
            <a:off x="1781373" y="9622366"/>
            <a:ext cx="8318400" cy="101700"/>
          </a:xfrm>
          <a:prstGeom prst="rect">
            <a:avLst/>
          </a:prstGeom>
          <a:solidFill>
            <a:srgbClr val="C8CBD1">
              <a:alpha val="29800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27" name="Google Shape;1127;p260"/>
          <p:cNvSpPr/>
          <p:nvPr/>
        </p:nvSpPr>
        <p:spPr>
          <a:xfrm>
            <a:off x="1781373" y="9622366"/>
            <a:ext cx="7365900" cy="1017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28" name="Google Shape;1128;p260"/>
          <p:cNvSpPr/>
          <p:nvPr>
            <p:ph idx="2" type="pic"/>
          </p:nvPr>
        </p:nvSpPr>
        <p:spPr>
          <a:xfrm>
            <a:off x="14198591" y="4441611"/>
            <a:ext cx="7282500" cy="4551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129" name="Google Shape;1129;p260"/>
          <p:cNvSpPr txBox="1"/>
          <p:nvPr>
            <p:ph idx="1" type="body"/>
          </p:nvPr>
        </p:nvSpPr>
        <p:spPr>
          <a:xfrm>
            <a:off x="1785605" y="3909546"/>
            <a:ext cx="6810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0" name="Google Shape;1130;p260"/>
          <p:cNvSpPr txBox="1"/>
          <p:nvPr>
            <p:ph idx="3" type="body"/>
          </p:nvPr>
        </p:nvSpPr>
        <p:spPr>
          <a:xfrm>
            <a:off x="1769749" y="8276201"/>
            <a:ext cx="83427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1" name="Google Shape;1131;p260"/>
          <p:cNvSpPr txBox="1"/>
          <p:nvPr>
            <p:ph idx="4" type="body"/>
          </p:nvPr>
        </p:nvSpPr>
        <p:spPr>
          <a:xfrm>
            <a:off x="1772677" y="8276201"/>
            <a:ext cx="76413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2" name="Google Shape;1132;p260"/>
          <p:cNvSpPr txBox="1"/>
          <p:nvPr>
            <p:ph idx="5" type="body"/>
          </p:nvPr>
        </p:nvSpPr>
        <p:spPr>
          <a:xfrm>
            <a:off x="1786471" y="7678780"/>
            <a:ext cx="2684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3" name="Google Shape;1133;p260"/>
          <p:cNvSpPr txBox="1"/>
          <p:nvPr>
            <p:ph idx="6" type="body"/>
          </p:nvPr>
        </p:nvSpPr>
        <p:spPr>
          <a:xfrm>
            <a:off x="8963285" y="7675068"/>
            <a:ext cx="11493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4" name="Google Shape;1134;p260"/>
          <p:cNvSpPr txBox="1"/>
          <p:nvPr>
            <p:ph idx="7" type="body"/>
          </p:nvPr>
        </p:nvSpPr>
        <p:spPr>
          <a:xfrm>
            <a:off x="1769749" y="9621494"/>
            <a:ext cx="83427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5" name="Google Shape;1135;p260"/>
          <p:cNvSpPr txBox="1"/>
          <p:nvPr>
            <p:ph idx="8" type="body"/>
          </p:nvPr>
        </p:nvSpPr>
        <p:spPr>
          <a:xfrm>
            <a:off x="1776223" y="9621494"/>
            <a:ext cx="6366600" cy="102300"/>
          </a:xfrm>
          <a:prstGeom prst="rect">
            <a:avLst/>
          </a:prstGeom>
          <a:gradFill>
            <a:gsLst>
              <a:gs pos="0">
                <a:srgbClr val="F7CE55"/>
              </a:gs>
              <a:gs pos="100000">
                <a:srgbClr val="E79B3B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6" name="Google Shape;1136;p260"/>
          <p:cNvSpPr txBox="1"/>
          <p:nvPr>
            <p:ph idx="9" type="body"/>
          </p:nvPr>
        </p:nvSpPr>
        <p:spPr>
          <a:xfrm>
            <a:off x="1786471" y="9024073"/>
            <a:ext cx="2684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7" name="Google Shape;1137;p260"/>
          <p:cNvSpPr txBox="1"/>
          <p:nvPr>
            <p:ph idx="13" type="body"/>
          </p:nvPr>
        </p:nvSpPr>
        <p:spPr>
          <a:xfrm>
            <a:off x="8963285" y="9020361"/>
            <a:ext cx="11493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8" name="Google Shape;1138;p260"/>
          <p:cNvSpPr txBox="1"/>
          <p:nvPr>
            <p:ph idx="14" type="body"/>
          </p:nvPr>
        </p:nvSpPr>
        <p:spPr>
          <a:xfrm>
            <a:off x="1776223" y="9622401"/>
            <a:ext cx="63666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2_Main Slide Blank">
  <p:cSld name="122_Main Slide Blank"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140" name="Google Shape;1140;p2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20431" y="3958070"/>
            <a:ext cx="5669486" cy="3267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41" name="Google Shape;1141;p2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794083" y="3958070"/>
            <a:ext cx="5669486" cy="326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2" name="Google Shape;1142;p261"/>
          <p:cNvSpPr/>
          <p:nvPr>
            <p:ph idx="2" type="pic"/>
          </p:nvPr>
        </p:nvSpPr>
        <p:spPr>
          <a:xfrm>
            <a:off x="5587770" y="4153646"/>
            <a:ext cx="4335000" cy="2709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143" name="Google Shape;1143;p261"/>
          <p:cNvSpPr/>
          <p:nvPr>
            <p:ph idx="3" type="pic"/>
          </p:nvPr>
        </p:nvSpPr>
        <p:spPr>
          <a:xfrm>
            <a:off x="14461425" y="4153646"/>
            <a:ext cx="4335000" cy="2709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144" name="Google Shape;1144;p261"/>
          <p:cNvSpPr txBox="1"/>
          <p:nvPr>
            <p:ph idx="1" type="body"/>
          </p:nvPr>
        </p:nvSpPr>
        <p:spPr>
          <a:xfrm>
            <a:off x="4428777" y="8874437"/>
            <a:ext cx="6652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45" name="Google Shape;1145;p261"/>
          <p:cNvSpPr txBox="1"/>
          <p:nvPr>
            <p:ph idx="4" type="body"/>
          </p:nvPr>
        </p:nvSpPr>
        <p:spPr>
          <a:xfrm>
            <a:off x="4428777" y="8189479"/>
            <a:ext cx="66528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46" name="Google Shape;1146;p261"/>
          <p:cNvSpPr txBox="1"/>
          <p:nvPr>
            <p:ph idx="5" type="body"/>
          </p:nvPr>
        </p:nvSpPr>
        <p:spPr>
          <a:xfrm>
            <a:off x="13302431" y="8874437"/>
            <a:ext cx="6652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47" name="Google Shape;1147;p261"/>
          <p:cNvSpPr txBox="1"/>
          <p:nvPr>
            <p:ph idx="6" type="body"/>
          </p:nvPr>
        </p:nvSpPr>
        <p:spPr>
          <a:xfrm>
            <a:off x="13302431" y="8189479"/>
            <a:ext cx="66528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3_Main Slide Blank">
  <p:cSld name="123_Main Slide Blank"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149" name="Google Shape;1149;p2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371840" y="3930037"/>
            <a:ext cx="10160002" cy="585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0" name="Google Shape;1150;p262"/>
          <p:cNvSpPr/>
          <p:nvPr>
            <p:ph idx="2" type="pic"/>
          </p:nvPr>
        </p:nvSpPr>
        <p:spPr>
          <a:xfrm>
            <a:off x="12567749" y="4280517"/>
            <a:ext cx="7767900" cy="48546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151" name="Google Shape;1151;p262"/>
          <p:cNvSpPr txBox="1"/>
          <p:nvPr>
            <p:ph idx="1" type="body"/>
          </p:nvPr>
        </p:nvSpPr>
        <p:spPr>
          <a:xfrm>
            <a:off x="4007858" y="4138430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52" name="Google Shape;1152;p262"/>
          <p:cNvSpPr txBox="1"/>
          <p:nvPr>
            <p:ph idx="3" type="body"/>
          </p:nvPr>
        </p:nvSpPr>
        <p:spPr>
          <a:xfrm>
            <a:off x="4007858" y="3453472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53" name="Google Shape;1153;p262"/>
          <p:cNvSpPr txBox="1"/>
          <p:nvPr>
            <p:ph idx="4" type="body"/>
          </p:nvPr>
        </p:nvSpPr>
        <p:spPr>
          <a:xfrm>
            <a:off x="2865008" y="3333403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54" name="Google Shape;1154;p262"/>
          <p:cNvSpPr txBox="1"/>
          <p:nvPr>
            <p:ph idx="5" type="body"/>
          </p:nvPr>
        </p:nvSpPr>
        <p:spPr>
          <a:xfrm>
            <a:off x="4007858" y="6757804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55" name="Google Shape;1155;p262"/>
          <p:cNvSpPr txBox="1"/>
          <p:nvPr>
            <p:ph idx="6" type="body"/>
          </p:nvPr>
        </p:nvSpPr>
        <p:spPr>
          <a:xfrm>
            <a:off x="4007858" y="6072846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56" name="Google Shape;1156;p262"/>
          <p:cNvSpPr txBox="1"/>
          <p:nvPr>
            <p:ph idx="7" type="body"/>
          </p:nvPr>
        </p:nvSpPr>
        <p:spPr>
          <a:xfrm>
            <a:off x="2865008" y="5962303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57" name="Google Shape;1157;p262"/>
          <p:cNvSpPr txBox="1"/>
          <p:nvPr>
            <p:ph idx="8" type="body"/>
          </p:nvPr>
        </p:nvSpPr>
        <p:spPr>
          <a:xfrm>
            <a:off x="4007858" y="9383530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58" name="Google Shape;1158;p262"/>
          <p:cNvSpPr txBox="1"/>
          <p:nvPr>
            <p:ph idx="9" type="body"/>
          </p:nvPr>
        </p:nvSpPr>
        <p:spPr>
          <a:xfrm>
            <a:off x="4007858" y="8698572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59" name="Google Shape;1159;p262"/>
          <p:cNvSpPr txBox="1"/>
          <p:nvPr>
            <p:ph idx="13" type="body"/>
          </p:nvPr>
        </p:nvSpPr>
        <p:spPr>
          <a:xfrm>
            <a:off x="2865008" y="8591203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Main Slide Blank">
  <p:cSld name="26_Main Slide 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7"/>
          <p:cNvSpPr/>
          <p:nvPr>
            <p:ph idx="2" type="pic"/>
          </p:nvPr>
        </p:nvSpPr>
        <p:spPr>
          <a:xfrm>
            <a:off x="1781372" y="3116923"/>
            <a:ext cx="5080200" cy="4953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0" name="Google Shape;50;p137"/>
          <p:cNvSpPr/>
          <p:nvPr>
            <p:ph idx="3" type="pic"/>
          </p:nvPr>
        </p:nvSpPr>
        <p:spPr>
          <a:xfrm>
            <a:off x="7028490" y="3116923"/>
            <a:ext cx="5080200" cy="4953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1" name="Google Shape;51;p137"/>
          <p:cNvSpPr/>
          <p:nvPr>
            <p:ph idx="4" type="pic"/>
          </p:nvPr>
        </p:nvSpPr>
        <p:spPr>
          <a:xfrm>
            <a:off x="12275507" y="3116923"/>
            <a:ext cx="5080200" cy="4953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2" name="Google Shape;52;p137"/>
          <p:cNvSpPr/>
          <p:nvPr>
            <p:ph idx="5" type="pic"/>
          </p:nvPr>
        </p:nvSpPr>
        <p:spPr>
          <a:xfrm>
            <a:off x="17522527" y="3116923"/>
            <a:ext cx="5080200" cy="4953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4_Main Slide Blank">
  <p:cSld name="74_Main Slide Blank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263"/>
          <p:cNvSpPr txBox="1"/>
          <p:nvPr>
            <p:ph idx="1" type="body"/>
          </p:nvPr>
        </p:nvSpPr>
        <p:spPr>
          <a:xfrm>
            <a:off x="1775919" y="4274819"/>
            <a:ext cx="6693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62" name="Google Shape;1162;p263"/>
          <p:cNvSpPr txBox="1"/>
          <p:nvPr>
            <p:ph idx="2" type="body"/>
          </p:nvPr>
        </p:nvSpPr>
        <p:spPr>
          <a:xfrm>
            <a:off x="1785703" y="8039008"/>
            <a:ext cx="91779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Main Slide Blank">
  <p:cSld name="16_Main Slide Blank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264"/>
          <p:cNvSpPr txBox="1"/>
          <p:nvPr>
            <p:ph idx="1" type="body"/>
          </p:nvPr>
        </p:nvSpPr>
        <p:spPr>
          <a:xfrm>
            <a:off x="1775919" y="1716760"/>
            <a:ext cx="6693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65" name="Google Shape;1165;p264"/>
          <p:cNvSpPr txBox="1"/>
          <p:nvPr>
            <p:ph idx="2" type="body"/>
          </p:nvPr>
        </p:nvSpPr>
        <p:spPr>
          <a:xfrm>
            <a:off x="11180627" y="3572056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66" name="Google Shape;1166;p264"/>
          <p:cNvSpPr txBox="1"/>
          <p:nvPr>
            <p:ph idx="3" type="body"/>
          </p:nvPr>
        </p:nvSpPr>
        <p:spPr>
          <a:xfrm>
            <a:off x="11180627" y="2887098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67" name="Google Shape;1167;p264"/>
          <p:cNvSpPr txBox="1"/>
          <p:nvPr>
            <p:ph idx="4" type="body"/>
          </p:nvPr>
        </p:nvSpPr>
        <p:spPr>
          <a:xfrm>
            <a:off x="10037777" y="2776554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68" name="Google Shape;1168;p264"/>
          <p:cNvSpPr txBox="1"/>
          <p:nvPr>
            <p:ph idx="5" type="body"/>
          </p:nvPr>
        </p:nvSpPr>
        <p:spPr>
          <a:xfrm>
            <a:off x="18201778" y="3572056"/>
            <a:ext cx="44292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69" name="Google Shape;1169;p264"/>
          <p:cNvSpPr txBox="1"/>
          <p:nvPr>
            <p:ph idx="6" type="body"/>
          </p:nvPr>
        </p:nvSpPr>
        <p:spPr>
          <a:xfrm>
            <a:off x="18201778" y="2887098"/>
            <a:ext cx="4429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70" name="Google Shape;1170;p264"/>
          <p:cNvSpPr txBox="1"/>
          <p:nvPr>
            <p:ph idx="7" type="body"/>
          </p:nvPr>
        </p:nvSpPr>
        <p:spPr>
          <a:xfrm>
            <a:off x="17083384" y="2776554"/>
            <a:ext cx="6390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Main Slide Blank">
  <p:cSld name="90_Main Slide Blank"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265"/>
          <p:cNvSpPr txBox="1"/>
          <p:nvPr>
            <p:ph idx="1" type="body"/>
          </p:nvPr>
        </p:nvSpPr>
        <p:spPr>
          <a:xfrm>
            <a:off x="1775919" y="4540249"/>
            <a:ext cx="6693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73" name="Google Shape;1173;p265"/>
          <p:cNvSpPr txBox="1"/>
          <p:nvPr>
            <p:ph idx="2" type="body"/>
          </p:nvPr>
        </p:nvSpPr>
        <p:spPr>
          <a:xfrm>
            <a:off x="1785704" y="8279039"/>
            <a:ext cx="77199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74" name="Google Shape;1174;p265"/>
          <p:cNvSpPr txBox="1"/>
          <p:nvPr>
            <p:ph idx="3" type="body"/>
          </p:nvPr>
        </p:nvSpPr>
        <p:spPr>
          <a:xfrm>
            <a:off x="12749914" y="4899752"/>
            <a:ext cx="9852600" cy="17244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75" name="Google Shape;1175;p265"/>
          <p:cNvSpPr txBox="1"/>
          <p:nvPr>
            <p:ph idx="4" type="body"/>
          </p:nvPr>
        </p:nvSpPr>
        <p:spPr>
          <a:xfrm>
            <a:off x="14371810" y="3157098"/>
            <a:ext cx="68265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76" name="Google Shape;1176;p265"/>
          <p:cNvSpPr txBox="1"/>
          <p:nvPr>
            <p:ph idx="5" type="body"/>
          </p:nvPr>
        </p:nvSpPr>
        <p:spPr>
          <a:xfrm>
            <a:off x="14371810" y="5353744"/>
            <a:ext cx="68265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77" name="Google Shape;1177;p265"/>
          <p:cNvSpPr txBox="1"/>
          <p:nvPr>
            <p:ph idx="6" type="body"/>
          </p:nvPr>
        </p:nvSpPr>
        <p:spPr>
          <a:xfrm>
            <a:off x="14371810" y="7544494"/>
            <a:ext cx="68265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78" name="Google Shape;1178;p265"/>
          <p:cNvSpPr txBox="1"/>
          <p:nvPr>
            <p:ph idx="7" type="body"/>
          </p:nvPr>
        </p:nvSpPr>
        <p:spPr>
          <a:xfrm>
            <a:off x="14371810" y="9735244"/>
            <a:ext cx="68265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79" name="Google Shape;1179;p265"/>
          <p:cNvSpPr txBox="1"/>
          <p:nvPr>
            <p:ph idx="8" type="body"/>
          </p:nvPr>
        </p:nvSpPr>
        <p:spPr>
          <a:xfrm>
            <a:off x="13269031" y="3216897"/>
            <a:ext cx="6357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4000"/>
              <a:buFont typeface="Basic"/>
              <a:buNone/>
              <a:defRPr b="0" i="0" sz="4000" u="none" cap="none" strike="noStrike">
                <a:solidFill>
                  <a:srgbClr val="6A6E77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0" name="Google Shape;1180;p265"/>
          <p:cNvSpPr txBox="1"/>
          <p:nvPr>
            <p:ph idx="9" type="body"/>
          </p:nvPr>
        </p:nvSpPr>
        <p:spPr>
          <a:xfrm>
            <a:off x="13269031" y="5412208"/>
            <a:ext cx="6357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4000"/>
              <a:buFont typeface="Basic"/>
              <a:buNone/>
              <a:defRPr b="0" i="0" sz="4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1" name="Google Shape;1181;p265"/>
          <p:cNvSpPr txBox="1"/>
          <p:nvPr>
            <p:ph idx="13" type="body"/>
          </p:nvPr>
        </p:nvSpPr>
        <p:spPr>
          <a:xfrm>
            <a:off x="13269031" y="7607519"/>
            <a:ext cx="6357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4000"/>
              <a:buFont typeface="Basic"/>
              <a:buNone/>
              <a:defRPr b="0" i="0" sz="4000" u="none" cap="none" strike="noStrike">
                <a:solidFill>
                  <a:srgbClr val="6A6E77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2" name="Google Shape;1182;p265"/>
          <p:cNvSpPr txBox="1"/>
          <p:nvPr>
            <p:ph idx="14" type="body"/>
          </p:nvPr>
        </p:nvSpPr>
        <p:spPr>
          <a:xfrm>
            <a:off x="13269031" y="9802830"/>
            <a:ext cx="6357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4000"/>
              <a:buFont typeface="Basic"/>
              <a:buNone/>
              <a:defRPr b="0" i="0" sz="4000" u="none" cap="none" strike="noStrike">
                <a:solidFill>
                  <a:srgbClr val="6A6E77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Main Slide Blank">
  <p:cSld name="91_Main Slide Blank"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66"/>
          <p:cNvSpPr txBox="1"/>
          <p:nvPr>
            <p:ph idx="1" type="body"/>
          </p:nvPr>
        </p:nvSpPr>
        <p:spPr>
          <a:xfrm>
            <a:off x="3014910" y="5235100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5" name="Google Shape;1185;p266"/>
          <p:cNvSpPr txBox="1"/>
          <p:nvPr>
            <p:ph idx="2" type="body"/>
          </p:nvPr>
        </p:nvSpPr>
        <p:spPr>
          <a:xfrm>
            <a:off x="3014910" y="4550142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6" name="Google Shape;1186;p266"/>
          <p:cNvSpPr txBox="1"/>
          <p:nvPr>
            <p:ph idx="3" type="body"/>
          </p:nvPr>
        </p:nvSpPr>
        <p:spPr>
          <a:xfrm>
            <a:off x="3014910" y="8283100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7" name="Google Shape;1187;p266"/>
          <p:cNvSpPr txBox="1"/>
          <p:nvPr>
            <p:ph idx="4" type="body"/>
          </p:nvPr>
        </p:nvSpPr>
        <p:spPr>
          <a:xfrm>
            <a:off x="3014910" y="7598142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8" name="Google Shape;1188;p266"/>
          <p:cNvSpPr txBox="1"/>
          <p:nvPr>
            <p:ph idx="5" type="body"/>
          </p:nvPr>
        </p:nvSpPr>
        <p:spPr>
          <a:xfrm>
            <a:off x="19435514" y="4513869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9" name="Google Shape;1189;p266"/>
          <p:cNvSpPr txBox="1"/>
          <p:nvPr>
            <p:ph idx="6" type="body"/>
          </p:nvPr>
        </p:nvSpPr>
        <p:spPr>
          <a:xfrm>
            <a:off x="21124659" y="5722143"/>
            <a:ext cx="3069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90" name="Google Shape;1190;p266"/>
          <p:cNvSpPr txBox="1"/>
          <p:nvPr>
            <p:ph idx="7" type="body"/>
          </p:nvPr>
        </p:nvSpPr>
        <p:spPr>
          <a:xfrm>
            <a:off x="19435514" y="7561870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91" name="Google Shape;1191;p266"/>
          <p:cNvSpPr txBox="1"/>
          <p:nvPr>
            <p:ph idx="8" type="body"/>
          </p:nvPr>
        </p:nvSpPr>
        <p:spPr>
          <a:xfrm>
            <a:off x="21124659" y="8770144"/>
            <a:ext cx="3069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92" name="Google Shape;1192;p266"/>
          <p:cNvSpPr txBox="1"/>
          <p:nvPr>
            <p:ph idx="9" type="body"/>
          </p:nvPr>
        </p:nvSpPr>
        <p:spPr>
          <a:xfrm>
            <a:off x="8699037" y="4699367"/>
            <a:ext cx="4707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93" name="Google Shape;1193;p266"/>
          <p:cNvSpPr txBox="1"/>
          <p:nvPr>
            <p:ph idx="13" type="body"/>
          </p:nvPr>
        </p:nvSpPr>
        <p:spPr>
          <a:xfrm>
            <a:off x="8647280" y="7746632"/>
            <a:ext cx="5742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94" name="Google Shape;1194;p266"/>
          <p:cNvSpPr txBox="1"/>
          <p:nvPr>
            <p:ph idx="14" type="body"/>
          </p:nvPr>
        </p:nvSpPr>
        <p:spPr>
          <a:xfrm>
            <a:off x="14687257" y="4699367"/>
            <a:ext cx="470700" cy="1269900"/>
          </a:xfrm>
          <a:prstGeom prst="rect">
            <a:avLst/>
          </a:prstGeom>
          <a:solidFill>
            <a:srgbClr val="C8CBD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95" name="Google Shape;1195;p266"/>
          <p:cNvSpPr txBox="1"/>
          <p:nvPr>
            <p:ph idx="15" type="body"/>
          </p:nvPr>
        </p:nvSpPr>
        <p:spPr>
          <a:xfrm>
            <a:off x="15685277" y="4699367"/>
            <a:ext cx="470700" cy="1269900"/>
          </a:xfrm>
          <a:prstGeom prst="rect">
            <a:avLst/>
          </a:prstGeom>
          <a:solidFill>
            <a:srgbClr val="C8CBD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96" name="Google Shape;1196;p266"/>
          <p:cNvSpPr txBox="1"/>
          <p:nvPr>
            <p:ph idx="16" type="body"/>
          </p:nvPr>
        </p:nvSpPr>
        <p:spPr>
          <a:xfrm>
            <a:off x="16683297" y="4699367"/>
            <a:ext cx="470700" cy="1269900"/>
          </a:xfrm>
          <a:prstGeom prst="rect">
            <a:avLst/>
          </a:prstGeom>
          <a:solidFill>
            <a:srgbClr val="C8CBD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97" name="Google Shape;1197;p266"/>
          <p:cNvSpPr txBox="1"/>
          <p:nvPr>
            <p:ph idx="17" type="body"/>
          </p:nvPr>
        </p:nvSpPr>
        <p:spPr>
          <a:xfrm>
            <a:off x="17681317" y="4699367"/>
            <a:ext cx="470700" cy="1269900"/>
          </a:xfrm>
          <a:prstGeom prst="rect">
            <a:avLst/>
          </a:prstGeom>
          <a:solidFill>
            <a:srgbClr val="C8CBD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98" name="Google Shape;1198;p266"/>
          <p:cNvSpPr txBox="1"/>
          <p:nvPr>
            <p:ph idx="18" type="body"/>
          </p:nvPr>
        </p:nvSpPr>
        <p:spPr>
          <a:xfrm>
            <a:off x="15633538" y="7746632"/>
            <a:ext cx="574200" cy="1269900"/>
          </a:xfrm>
          <a:prstGeom prst="rect">
            <a:avLst/>
          </a:prstGeom>
          <a:solidFill>
            <a:srgbClr val="C8CBD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99" name="Google Shape;1199;p266"/>
          <p:cNvSpPr txBox="1"/>
          <p:nvPr>
            <p:ph idx="19" type="body"/>
          </p:nvPr>
        </p:nvSpPr>
        <p:spPr>
          <a:xfrm>
            <a:off x="16631530" y="7746631"/>
            <a:ext cx="574200" cy="1269900"/>
          </a:xfrm>
          <a:prstGeom prst="rect">
            <a:avLst/>
          </a:prstGeom>
          <a:solidFill>
            <a:srgbClr val="C8CBD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00" name="Google Shape;1200;p266"/>
          <p:cNvSpPr txBox="1"/>
          <p:nvPr>
            <p:ph idx="20" type="body"/>
          </p:nvPr>
        </p:nvSpPr>
        <p:spPr>
          <a:xfrm>
            <a:off x="17629522" y="7746630"/>
            <a:ext cx="574200" cy="1269900"/>
          </a:xfrm>
          <a:prstGeom prst="rect">
            <a:avLst/>
          </a:prstGeom>
          <a:solidFill>
            <a:srgbClr val="C8CBD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01" name="Google Shape;1201;p266"/>
          <p:cNvSpPr txBox="1"/>
          <p:nvPr>
            <p:ph idx="21" type="body"/>
          </p:nvPr>
        </p:nvSpPr>
        <p:spPr>
          <a:xfrm>
            <a:off x="9697091" y="4699367"/>
            <a:ext cx="4707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02" name="Google Shape;1202;p266"/>
          <p:cNvSpPr txBox="1"/>
          <p:nvPr>
            <p:ph idx="22" type="body"/>
          </p:nvPr>
        </p:nvSpPr>
        <p:spPr>
          <a:xfrm>
            <a:off x="9645334" y="7746632"/>
            <a:ext cx="5742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03" name="Google Shape;1203;p266"/>
          <p:cNvSpPr txBox="1"/>
          <p:nvPr>
            <p:ph idx="23" type="body"/>
          </p:nvPr>
        </p:nvSpPr>
        <p:spPr>
          <a:xfrm>
            <a:off x="10695111" y="4699367"/>
            <a:ext cx="4707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04" name="Google Shape;1204;p266"/>
          <p:cNvSpPr txBox="1"/>
          <p:nvPr>
            <p:ph idx="24" type="body"/>
          </p:nvPr>
        </p:nvSpPr>
        <p:spPr>
          <a:xfrm>
            <a:off x="10643354" y="7746632"/>
            <a:ext cx="5742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05" name="Google Shape;1205;p266"/>
          <p:cNvSpPr txBox="1"/>
          <p:nvPr>
            <p:ph idx="25" type="body"/>
          </p:nvPr>
        </p:nvSpPr>
        <p:spPr>
          <a:xfrm>
            <a:off x="11693131" y="4699367"/>
            <a:ext cx="4707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06" name="Google Shape;1206;p266"/>
          <p:cNvSpPr txBox="1"/>
          <p:nvPr>
            <p:ph idx="26" type="body"/>
          </p:nvPr>
        </p:nvSpPr>
        <p:spPr>
          <a:xfrm>
            <a:off x="11641374" y="7746632"/>
            <a:ext cx="5742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07" name="Google Shape;1207;p266"/>
          <p:cNvSpPr txBox="1"/>
          <p:nvPr>
            <p:ph idx="27" type="body"/>
          </p:nvPr>
        </p:nvSpPr>
        <p:spPr>
          <a:xfrm>
            <a:off x="12691151" y="4699367"/>
            <a:ext cx="4707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08" name="Google Shape;1208;p266"/>
          <p:cNvSpPr txBox="1"/>
          <p:nvPr>
            <p:ph idx="28" type="body"/>
          </p:nvPr>
        </p:nvSpPr>
        <p:spPr>
          <a:xfrm>
            <a:off x="12639394" y="7746632"/>
            <a:ext cx="5742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09" name="Google Shape;1209;p266"/>
          <p:cNvSpPr txBox="1"/>
          <p:nvPr>
            <p:ph idx="29" type="body"/>
          </p:nvPr>
        </p:nvSpPr>
        <p:spPr>
          <a:xfrm>
            <a:off x="13689171" y="4699367"/>
            <a:ext cx="4707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10" name="Google Shape;1210;p266"/>
          <p:cNvSpPr txBox="1"/>
          <p:nvPr>
            <p:ph idx="30" type="body"/>
          </p:nvPr>
        </p:nvSpPr>
        <p:spPr>
          <a:xfrm>
            <a:off x="13637414" y="7746632"/>
            <a:ext cx="5742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11" name="Google Shape;1211;p266"/>
          <p:cNvSpPr txBox="1"/>
          <p:nvPr>
            <p:ph idx="31" type="body"/>
          </p:nvPr>
        </p:nvSpPr>
        <p:spPr>
          <a:xfrm>
            <a:off x="14635434" y="7746632"/>
            <a:ext cx="5742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2_Main Slide Blank">
  <p:cSld name="92_Main Slide Blank"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67"/>
          <p:cNvSpPr txBox="1"/>
          <p:nvPr>
            <p:ph idx="1" type="body"/>
          </p:nvPr>
        </p:nvSpPr>
        <p:spPr>
          <a:xfrm>
            <a:off x="8450194" y="6223000"/>
            <a:ext cx="7104900" cy="1269900"/>
          </a:xfrm>
          <a:prstGeom prst="rect">
            <a:avLst/>
          </a:prstGeom>
          <a:gradFill>
            <a:gsLst>
              <a:gs pos="0">
                <a:srgbClr val="78D6BE"/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14" name="Google Shape;1214;p267"/>
          <p:cNvSpPr txBox="1"/>
          <p:nvPr>
            <p:ph idx="2" type="body"/>
          </p:nvPr>
        </p:nvSpPr>
        <p:spPr>
          <a:xfrm>
            <a:off x="15554985" y="6223000"/>
            <a:ext cx="2460000" cy="1269900"/>
          </a:xfrm>
          <a:prstGeom prst="rect">
            <a:avLst/>
          </a:prstGeom>
          <a:solidFill>
            <a:srgbClr val="C8CBD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15" name="Google Shape;1215;p267"/>
          <p:cNvSpPr txBox="1"/>
          <p:nvPr>
            <p:ph idx="3" type="body"/>
          </p:nvPr>
        </p:nvSpPr>
        <p:spPr>
          <a:xfrm>
            <a:off x="18014884" y="6223000"/>
            <a:ext cx="4587600" cy="1269900"/>
          </a:xfrm>
          <a:prstGeom prst="rect">
            <a:avLst/>
          </a:prstGeom>
          <a:solidFill>
            <a:srgbClr val="6A6E77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16" name="Google Shape;1216;p267"/>
          <p:cNvSpPr txBox="1"/>
          <p:nvPr>
            <p:ph idx="4" type="body"/>
          </p:nvPr>
        </p:nvSpPr>
        <p:spPr>
          <a:xfrm>
            <a:off x="1781373" y="5920219"/>
            <a:ext cx="4880700" cy="18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17" name="Google Shape;1217;p267"/>
          <p:cNvSpPr txBox="1"/>
          <p:nvPr>
            <p:ph idx="5" type="body"/>
          </p:nvPr>
        </p:nvSpPr>
        <p:spPr>
          <a:xfrm>
            <a:off x="8449496" y="9008485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18" name="Google Shape;1218;p267"/>
          <p:cNvSpPr txBox="1"/>
          <p:nvPr>
            <p:ph idx="6" type="body"/>
          </p:nvPr>
        </p:nvSpPr>
        <p:spPr>
          <a:xfrm>
            <a:off x="8449496" y="8323527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19" name="Google Shape;1219;p267"/>
          <p:cNvSpPr txBox="1"/>
          <p:nvPr>
            <p:ph idx="7" type="body"/>
          </p:nvPr>
        </p:nvSpPr>
        <p:spPr>
          <a:xfrm>
            <a:off x="18014883" y="9008485"/>
            <a:ext cx="43332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20" name="Google Shape;1220;p267"/>
          <p:cNvSpPr txBox="1"/>
          <p:nvPr>
            <p:ph idx="8" type="body"/>
          </p:nvPr>
        </p:nvSpPr>
        <p:spPr>
          <a:xfrm>
            <a:off x="18014883" y="8323527"/>
            <a:ext cx="4333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21" name="Google Shape;1221;p267"/>
          <p:cNvSpPr txBox="1"/>
          <p:nvPr>
            <p:ph idx="9" type="body"/>
          </p:nvPr>
        </p:nvSpPr>
        <p:spPr>
          <a:xfrm>
            <a:off x="15554985" y="4511511"/>
            <a:ext cx="43332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22" name="Google Shape;1222;p267"/>
          <p:cNvSpPr txBox="1"/>
          <p:nvPr>
            <p:ph idx="13" type="body"/>
          </p:nvPr>
        </p:nvSpPr>
        <p:spPr>
          <a:xfrm>
            <a:off x="15554985" y="3826553"/>
            <a:ext cx="4333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3_Main Slide Blank">
  <p:cSld name="93_Main Slide Blank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268"/>
          <p:cNvSpPr/>
          <p:nvPr/>
        </p:nvSpPr>
        <p:spPr>
          <a:xfrm>
            <a:off x="14175511" y="2363068"/>
            <a:ext cx="1845600" cy="1845600"/>
          </a:xfrm>
          <a:prstGeom prst="rect">
            <a:avLst/>
          </a:pr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25" name="Google Shape;1225;p268"/>
          <p:cNvSpPr/>
          <p:nvPr/>
        </p:nvSpPr>
        <p:spPr>
          <a:xfrm>
            <a:off x="14812540" y="3052071"/>
            <a:ext cx="571482" cy="467532"/>
          </a:xfrm>
          <a:custGeom>
            <a:rect b="b" l="l" r="r" t="t"/>
            <a:pathLst>
              <a:path extrusionOk="0" h="21600" w="2160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F5FA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26" name="Google Shape;1226;p268"/>
          <p:cNvSpPr/>
          <p:nvPr/>
        </p:nvSpPr>
        <p:spPr>
          <a:xfrm>
            <a:off x="14175511" y="4744503"/>
            <a:ext cx="1845600" cy="1845600"/>
          </a:xfrm>
          <a:prstGeom prst="rect">
            <a:avLst/>
          </a:prstGeom>
          <a:solidFill>
            <a:srgbClr val="6A6E7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27" name="Google Shape;1227;p268"/>
          <p:cNvSpPr/>
          <p:nvPr/>
        </p:nvSpPr>
        <p:spPr>
          <a:xfrm>
            <a:off x="14812540" y="5381555"/>
            <a:ext cx="571482" cy="571482"/>
          </a:xfrm>
          <a:custGeom>
            <a:rect b="b" l="l" r="r" t="t"/>
            <a:pathLst>
              <a:path extrusionOk="0" h="21600" w="2160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5FA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28" name="Google Shape;1228;p268"/>
          <p:cNvSpPr/>
          <p:nvPr/>
        </p:nvSpPr>
        <p:spPr>
          <a:xfrm>
            <a:off x="14175511" y="7125938"/>
            <a:ext cx="1845600" cy="1845600"/>
          </a:xfrm>
          <a:prstGeom prst="rect">
            <a:avLst/>
          </a:prstGeom>
          <a:solidFill>
            <a:srgbClr val="D6D9E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29" name="Google Shape;1229;p268"/>
          <p:cNvSpPr/>
          <p:nvPr/>
        </p:nvSpPr>
        <p:spPr>
          <a:xfrm>
            <a:off x="14812540" y="7788954"/>
            <a:ext cx="571482" cy="519534"/>
          </a:xfrm>
          <a:custGeom>
            <a:rect b="b" l="l" r="r" t="t"/>
            <a:pathLst>
              <a:path extrusionOk="0" h="21600" w="2160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F5FA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0" name="Google Shape;1230;p268"/>
          <p:cNvSpPr/>
          <p:nvPr/>
        </p:nvSpPr>
        <p:spPr>
          <a:xfrm>
            <a:off x="14175511" y="9507373"/>
            <a:ext cx="1845600" cy="1845600"/>
          </a:xfrm>
          <a:prstGeom prst="rect">
            <a:avLst/>
          </a:prstGeom>
          <a:solidFill>
            <a:srgbClr val="E3E5EB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1" name="Google Shape;1231;p268"/>
          <p:cNvSpPr/>
          <p:nvPr/>
        </p:nvSpPr>
        <p:spPr>
          <a:xfrm>
            <a:off x="14812540" y="10144424"/>
            <a:ext cx="571482" cy="571482"/>
          </a:xfrm>
          <a:custGeom>
            <a:rect b="b" l="l" r="r" t="t"/>
            <a:pathLst>
              <a:path extrusionOk="0" h="21600" w="2160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F5FA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2" name="Google Shape;1232;p268"/>
          <p:cNvSpPr txBox="1"/>
          <p:nvPr>
            <p:ph idx="1" type="body"/>
          </p:nvPr>
        </p:nvSpPr>
        <p:spPr>
          <a:xfrm>
            <a:off x="4142511" y="5452127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33" name="Google Shape;1233;p268"/>
          <p:cNvSpPr txBox="1"/>
          <p:nvPr>
            <p:ph idx="2" type="body"/>
          </p:nvPr>
        </p:nvSpPr>
        <p:spPr>
          <a:xfrm>
            <a:off x="16931625" y="3435028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34" name="Google Shape;1234;p268"/>
          <p:cNvSpPr txBox="1"/>
          <p:nvPr>
            <p:ph idx="3" type="body"/>
          </p:nvPr>
        </p:nvSpPr>
        <p:spPr>
          <a:xfrm>
            <a:off x="16931625" y="2750070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35" name="Google Shape;1235;p268"/>
          <p:cNvSpPr txBox="1"/>
          <p:nvPr>
            <p:ph idx="4" type="body"/>
          </p:nvPr>
        </p:nvSpPr>
        <p:spPr>
          <a:xfrm>
            <a:off x="16931625" y="5815890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36" name="Google Shape;1236;p268"/>
          <p:cNvSpPr txBox="1"/>
          <p:nvPr>
            <p:ph idx="5" type="body"/>
          </p:nvPr>
        </p:nvSpPr>
        <p:spPr>
          <a:xfrm>
            <a:off x="16931625" y="5130932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37" name="Google Shape;1237;p268"/>
          <p:cNvSpPr txBox="1"/>
          <p:nvPr>
            <p:ph idx="6" type="body"/>
          </p:nvPr>
        </p:nvSpPr>
        <p:spPr>
          <a:xfrm>
            <a:off x="16931625" y="8196752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38" name="Google Shape;1238;p268"/>
          <p:cNvSpPr txBox="1"/>
          <p:nvPr>
            <p:ph idx="7" type="body"/>
          </p:nvPr>
        </p:nvSpPr>
        <p:spPr>
          <a:xfrm>
            <a:off x="16931625" y="7511794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39" name="Google Shape;1239;p268"/>
          <p:cNvSpPr txBox="1"/>
          <p:nvPr>
            <p:ph idx="8" type="body"/>
          </p:nvPr>
        </p:nvSpPr>
        <p:spPr>
          <a:xfrm>
            <a:off x="16931625" y="10577614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40" name="Google Shape;1240;p268"/>
          <p:cNvSpPr txBox="1"/>
          <p:nvPr>
            <p:ph idx="9" type="body"/>
          </p:nvPr>
        </p:nvSpPr>
        <p:spPr>
          <a:xfrm>
            <a:off x="16931625" y="9892656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4_Main Slide Blank">
  <p:cSld name="124_Main Slide Blank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269"/>
          <p:cNvSpPr/>
          <p:nvPr/>
        </p:nvSpPr>
        <p:spPr>
          <a:xfrm>
            <a:off x="0" y="0"/>
            <a:ext cx="12192000" cy="13716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43" name="Google Shape;1243;p269"/>
          <p:cNvSpPr/>
          <p:nvPr>
            <p:ph idx="2" type="pic"/>
          </p:nvPr>
        </p:nvSpPr>
        <p:spPr>
          <a:xfrm>
            <a:off x="12191999" y="0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44" name="Google Shape;1244;p269"/>
          <p:cNvSpPr txBox="1"/>
          <p:nvPr>
            <p:ph idx="1" type="body"/>
          </p:nvPr>
        </p:nvSpPr>
        <p:spPr>
          <a:xfrm>
            <a:off x="1052830" y="5020583"/>
            <a:ext cx="10086300" cy="28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F7F9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45" name="Google Shape;1245;p269"/>
          <p:cNvSpPr txBox="1"/>
          <p:nvPr>
            <p:ph idx="3" type="body"/>
          </p:nvPr>
        </p:nvSpPr>
        <p:spPr>
          <a:xfrm>
            <a:off x="4214810" y="8320428"/>
            <a:ext cx="37623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"/>
              <a:buNone/>
              <a:defRPr b="1" i="0" sz="2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5_Main Slide Blank">
  <p:cSld name="125_Main Slide Blank"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270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48" name="Google Shape;1248;p270"/>
          <p:cNvSpPr txBox="1"/>
          <p:nvPr>
            <p:ph idx="1" type="body"/>
          </p:nvPr>
        </p:nvSpPr>
        <p:spPr>
          <a:xfrm>
            <a:off x="9613900" y="6633198"/>
            <a:ext cx="51561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 Black"/>
              <a:buNone/>
              <a:defRPr b="0" i="0" sz="3000" u="none" cap="none" strike="noStrike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Slide 2.1">
  <p:cSld name="2_Slide 2.1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71"/>
          <p:cNvSpPr/>
          <p:nvPr>
            <p:ph idx="2" type="pic"/>
          </p:nvPr>
        </p:nvSpPr>
        <p:spPr>
          <a:xfrm>
            <a:off x="12191999" y="4000268"/>
            <a:ext cx="10413900" cy="2857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51" name="Google Shape;1251;p271"/>
          <p:cNvSpPr txBox="1"/>
          <p:nvPr>
            <p:ph idx="1" type="body"/>
          </p:nvPr>
        </p:nvSpPr>
        <p:spPr>
          <a:xfrm>
            <a:off x="12191999" y="4000268"/>
            <a:ext cx="10413900" cy="2861700"/>
          </a:xfrm>
          <a:prstGeom prst="rect">
            <a:avLst/>
          </a:prstGeom>
          <a:gradFill>
            <a:gsLst>
              <a:gs pos="0">
                <a:srgbClr val="78D6BE">
                  <a:alpha val="69803"/>
                </a:srgbClr>
              </a:gs>
              <a:gs pos="100000">
                <a:srgbClr val="ABD4AF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52" name="Google Shape;1252;p271"/>
          <p:cNvSpPr txBox="1"/>
          <p:nvPr>
            <p:ph idx="3" type="body"/>
          </p:nvPr>
        </p:nvSpPr>
        <p:spPr>
          <a:xfrm>
            <a:off x="1775919" y="4540249"/>
            <a:ext cx="6693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53" name="Google Shape;1253;p271"/>
          <p:cNvSpPr txBox="1"/>
          <p:nvPr>
            <p:ph idx="4" type="body"/>
          </p:nvPr>
        </p:nvSpPr>
        <p:spPr>
          <a:xfrm>
            <a:off x="1785704" y="8279039"/>
            <a:ext cx="77199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54" name="Google Shape;1254;p271"/>
          <p:cNvSpPr txBox="1"/>
          <p:nvPr>
            <p:ph idx="5" type="body"/>
          </p:nvPr>
        </p:nvSpPr>
        <p:spPr>
          <a:xfrm>
            <a:off x="13450701" y="2475261"/>
            <a:ext cx="78930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55" name="Google Shape;1255;p271"/>
          <p:cNvSpPr txBox="1"/>
          <p:nvPr>
            <p:ph idx="6" type="body"/>
          </p:nvPr>
        </p:nvSpPr>
        <p:spPr>
          <a:xfrm>
            <a:off x="13450701" y="1790303"/>
            <a:ext cx="7893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56" name="Google Shape;1256;p271"/>
          <p:cNvSpPr txBox="1"/>
          <p:nvPr>
            <p:ph idx="7" type="body"/>
          </p:nvPr>
        </p:nvSpPr>
        <p:spPr>
          <a:xfrm>
            <a:off x="13450700" y="5331835"/>
            <a:ext cx="78930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57" name="Google Shape;1257;p271"/>
          <p:cNvSpPr txBox="1"/>
          <p:nvPr>
            <p:ph idx="8" type="body"/>
          </p:nvPr>
        </p:nvSpPr>
        <p:spPr>
          <a:xfrm>
            <a:off x="13450700" y="4646877"/>
            <a:ext cx="7893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58" name="Google Shape;1258;p271"/>
          <p:cNvSpPr txBox="1"/>
          <p:nvPr>
            <p:ph idx="9" type="body"/>
          </p:nvPr>
        </p:nvSpPr>
        <p:spPr>
          <a:xfrm>
            <a:off x="13450699" y="8188409"/>
            <a:ext cx="78930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59" name="Google Shape;1259;p271"/>
          <p:cNvSpPr txBox="1"/>
          <p:nvPr>
            <p:ph idx="13" type="body"/>
          </p:nvPr>
        </p:nvSpPr>
        <p:spPr>
          <a:xfrm>
            <a:off x="13450699" y="7503451"/>
            <a:ext cx="7893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60" name="Google Shape;1260;p271"/>
          <p:cNvSpPr txBox="1"/>
          <p:nvPr>
            <p:ph idx="14" type="body"/>
          </p:nvPr>
        </p:nvSpPr>
        <p:spPr>
          <a:xfrm>
            <a:off x="13450698" y="11044983"/>
            <a:ext cx="78930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61" name="Google Shape;1261;p271"/>
          <p:cNvSpPr txBox="1"/>
          <p:nvPr>
            <p:ph idx="15" type="body"/>
          </p:nvPr>
        </p:nvSpPr>
        <p:spPr>
          <a:xfrm>
            <a:off x="13450698" y="10360025"/>
            <a:ext cx="7893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2">
  <p:cSld name="1_Slide 2.2"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272"/>
          <p:cNvSpPr/>
          <p:nvPr>
            <p:ph idx="2" type="pic"/>
          </p:nvPr>
        </p:nvSpPr>
        <p:spPr>
          <a:xfrm>
            <a:off x="1781373" y="1777999"/>
            <a:ext cx="52071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64" name="Google Shape;1264;p272"/>
          <p:cNvSpPr/>
          <p:nvPr>
            <p:ph idx="3" type="pic"/>
          </p:nvPr>
        </p:nvSpPr>
        <p:spPr>
          <a:xfrm>
            <a:off x="6988373" y="6865342"/>
            <a:ext cx="52071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65" name="Google Shape;1265;p272"/>
          <p:cNvSpPr/>
          <p:nvPr>
            <p:ph idx="4" type="pic"/>
          </p:nvPr>
        </p:nvSpPr>
        <p:spPr>
          <a:xfrm>
            <a:off x="12191999" y="1778000"/>
            <a:ext cx="10410300" cy="50874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66" name="Google Shape;1266;p272"/>
          <p:cNvSpPr txBox="1"/>
          <p:nvPr>
            <p:ph idx="1" type="body"/>
          </p:nvPr>
        </p:nvSpPr>
        <p:spPr>
          <a:xfrm>
            <a:off x="7389861" y="4829781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67" name="Google Shape;1267;p272"/>
          <p:cNvSpPr txBox="1"/>
          <p:nvPr>
            <p:ph idx="5" type="body"/>
          </p:nvPr>
        </p:nvSpPr>
        <p:spPr>
          <a:xfrm>
            <a:off x="7389861" y="4144823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68" name="Google Shape;1268;p272"/>
          <p:cNvSpPr txBox="1"/>
          <p:nvPr>
            <p:ph idx="6" type="body"/>
          </p:nvPr>
        </p:nvSpPr>
        <p:spPr>
          <a:xfrm>
            <a:off x="2217780" y="9917125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69" name="Google Shape;1269;p272"/>
          <p:cNvSpPr txBox="1"/>
          <p:nvPr>
            <p:ph idx="7" type="body"/>
          </p:nvPr>
        </p:nvSpPr>
        <p:spPr>
          <a:xfrm>
            <a:off x="2217780" y="9232167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70" name="Google Shape;1270;p272"/>
          <p:cNvSpPr txBox="1"/>
          <p:nvPr>
            <p:ph idx="8" type="body"/>
          </p:nvPr>
        </p:nvSpPr>
        <p:spPr>
          <a:xfrm>
            <a:off x="9280873" y="2829735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71" name="Google Shape;1271;p272"/>
          <p:cNvSpPr txBox="1"/>
          <p:nvPr>
            <p:ph idx="9" type="body"/>
          </p:nvPr>
        </p:nvSpPr>
        <p:spPr>
          <a:xfrm>
            <a:off x="4061023" y="7909444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72" name="Google Shape;1272;p272"/>
          <p:cNvSpPr txBox="1"/>
          <p:nvPr>
            <p:ph idx="13" type="body"/>
          </p:nvPr>
        </p:nvSpPr>
        <p:spPr>
          <a:xfrm>
            <a:off x="14001488" y="7822506"/>
            <a:ext cx="6791400" cy="27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Main Slide Blank">
  <p:cSld name="27_Main Slide 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8"/>
          <p:cNvSpPr/>
          <p:nvPr>
            <p:ph idx="2" type="pic"/>
          </p:nvPr>
        </p:nvSpPr>
        <p:spPr>
          <a:xfrm>
            <a:off x="-1" y="-1"/>
            <a:ext cx="6096000" cy="609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5" name="Google Shape;55;p138"/>
          <p:cNvSpPr/>
          <p:nvPr>
            <p:ph idx="3" type="pic"/>
          </p:nvPr>
        </p:nvSpPr>
        <p:spPr>
          <a:xfrm>
            <a:off x="6096000" y="-1"/>
            <a:ext cx="6096000" cy="60960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  <p:sp>
        <p:nvSpPr>
          <p:cNvPr id="56" name="Google Shape;56;p138"/>
          <p:cNvSpPr/>
          <p:nvPr>
            <p:ph idx="4" type="pic"/>
          </p:nvPr>
        </p:nvSpPr>
        <p:spPr>
          <a:xfrm>
            <a:off x="18288000" y="-1"/>
            <a:ext cx="6096000" cy="60960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  <p:sp>
        <p:nvSpPr>
          <p:cNvPr id="57" name="Google Shape;57;p138"/>
          <p:cNvSpPr/>
          <p:nvPr>
            <p:ph idx="5" type="pic"/>
          </p:nvPr>
        </p:nvSpPr>
        <p:spPr>
          <a:xfrm>
            <a:off x="12191999" y="-1"/>
            <a:ext cx="6096000" cy="609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3">
  <p:cSld name="1_Slide 2.3"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p273"/>
          <p:cNvSpPr/>
          <p:nvPr>
            <p:ph idx="2" type="pic"/>
          </p:nvPr>
        </p:nvSpPr>
        <p:spPr>
          <a:xfrm>
            <a:off x="1781373" y="1777603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75" name="Google Shape;1275;p273"/>
          <p:cNvSpPr/>
          <p:nvPr>
            <p:ph idx="3" type="pic"/>
          </p:nvPr>
        </p:nvSpPr>
        <p:spPr>
          <a:xfrm>
            <a:off x="8639373" y="1777603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76" name="Google Shape;1276;p273"/>
          <p:cNvSpPr/>
          <p:nvPr>
            <p:ph idx="4" type="pic"/>
          </p:nvPr>
        </p:nvSpPr>
        <p:spPr>
          <a:xfrm>
            <a:off x="5210373" y="5206999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77" name="Google Shape;1277;p273"/>
          <p:cNvSpPr/>
          <p:nvPr>
            <p:ph idx="5" type="pic"/>
          </p:nvPr>
        </p:nvSpPr>
        <p:spPr>
          <a:xfrm>
            <a:off x="1781373" y="8636396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78" name="Google Shape;1278;p273"/>
          <p:cNvSpPr/>
          <p:nvPr>
            <p:ph idx="6" type="pic"/>
          </p:nvPr>
        </p:nvSpPr>
        <p:spPr>
          <a:xfrm>
            <a:off x="8639373" y="8636396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79" name="Google Shape;1279;p273"/>
          <p:cNvSpPr txBox="1"/>
          <p:nvPr>
            <p:ph idx="1" type="body"/>
          </p:nvPr>
        </p:nvSpPr>
        <p:spPr>
          <a:xfrm>
            <a:off x="15113868" y="2674275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0" name="Google Shape;1280;p273"/>
          <p:cNvSpPr txBox="1"/>
          <p:nvPr>
            <p:ph idx="7" type="body"/>
          </p:nvPr>
        </p:nvSpPr>
        <p:spPr>
          <a:xfrm>
            <a:off x="16773985" y="3405863"/>
            <a:ext cx="6822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1" name="Google Shape;1281;p273"/>
          <p:cNvSpPr txBox="1"/>
          <p:nvPr>
            <p:ph idx="8" type="body"/>
          </p:nvPr>
        </p:nvSpPr>
        <p:spPr>
          <a:xfrm>
            <a:off x="17752441" y="3653318"/>
            <a:ext cx="4850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2" name="Google Shape;1282;p273"/>
          <p:cNvSpPr txBox="1"/>
          <p:nvPr>
            <p:ph idx="9" type="body"/>
          </p:nvPr>
        </p:nvSpPr>
        <p:spPr>
          <a:xfrm>
            <a:off x="17752441" y="2968360"/>
            <a:ext cx="4850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3" name="Google Shape;1283;p273"/>
          <p:cNvSpPr txBox="1"/>
          <p:nvPr>
            <p:ph idx="13" type="body"/>
          </p:nvPr>
        </p:nvSpPr>
        <p:spPr>
          <a:xfrm>
            <a:off x="15113868" y="6028429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4" name="Google Shape;1284;p273"/>
          <p:cNvSpPr txBox="1"/>
          <p:nvPr>
            <p:ph idx="14" type="body"/>
          </p:nvPr>
        </p:nvSpPr>
        <p:spPr>
          <a:xfrm>
            <a:off x="16773985" y="6760017"/>
            <a:ext cx="6822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5" name="Google Shape;1285;p273"/>
          <p:cNvSpPr txBox="1"/>
          <p:nvPr>
            <p:ph idx="15" type="body"/>
          </p:nvPr>
        </p:nvSpPr>
        <p:spPr>
          <a:xfrm>
            <a:off x="17752441" y="7007472"/>
            <a:ext cx="4850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6" name="Google Shape;1286;p273"/>
          <p:cNvSpPr txBox="1"/>
          <p:nvPr>
            <p:ph idx="16" type="body"/>
          </p:nvPr>
        </p:nvSpPr>
        <p:spPr>
          <a:xfrm>
            <a:off x="17752441" y="6322514"/>
            <a:ext cx="4850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7" name="Google Shape;1287;p273"/>
          <p:cNvSpPr txBox="1"/>
          <p:nvPr>
            <p:ph idx="17" type="body"/>
          </p:nvPr>
        </p:nvSpPr>
        <p:spPr>
          <a:xfrm>
            <a:off x="15113868" y="9381229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8" name="Google Shape;1288;p273"/>
          <p:cNvSpPr txBox="1"/>
          <p:nvPr>
            <p:ph idx="18" type="body"/>
          </p:nvPr>
        </p:nvSpPr>
        <p:spPr>
          <a:xfrm>
            <a:off x="16773985" y="10112817"/>
            <a:ext cx="6822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1C1F2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9" name="Google Shape;1289;p273"/>
          <p:cNvSpPr txBox="1"/>
          <p:nvPr>
            <p:ph idx="19" type="body"/>
          </p:nvPr>
        </p:nvSpPr>
        <p:spPr>
          <a:xfrm>
            <a:off x="17752441" y="10360272"/>
            <a:ext cx="4850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90" name="Google Shape;1290;p273"/>
          <p:cNvSpPr txBox="1"/>
          <p:nvPr>
            <p:ph idx="20" type="body"/>
          </p:nvPr>
        </p:nvSpPr>
        <p:spPr>
          <a:xfrm>
            <a:off x="17752441" y="9675314"/>
            <a:ext cx="4850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91" name="Google Shape;1291;p273"/>
          <p:cNvSpPr txBox="1"/>
          <p:nvPr>
            <p:ph idx="21" type="body"/>
          </p:nvPr>
        </p:nvSpPr>
        <p:spPr>
          <a:xfrm>
            <a:off x="5545149" y="3583345"/>
            <a:ext cx="26325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92" name="Google Shape;1292;p273"/>
          <p:cNvSpPr txBox="1"/>
          <p:nvPr>
            <p:ph idx="22" type="body"/>
          </p:nvPr>
        </p:nvSpPr>
        <p:spPr>
          <a:xfrm>
            <a:off x="5545149" y="2898387"/>
            <a:ext cx="26325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93" name="Google Shape;1293;p273"/>
          <p:cNvSpPr txBox="1"/>
          <p:nvPr>
            <p:ph idx="23" type="body"/>
          </p:nvPr>
        </p:nvSpPr>
        <p:spPr>
          <a:xfrm>
            <a:off x="5545149" y="10434995"/>
            <a:ext cx="26325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94" name="Google Shape;1294;p273"/>
          <p:cNvSpPr txBox="1"/>
          <p:nvPr>
            <p:ph idx="24" type="body"/>
          </p:nvPr>
        </p:nvSpPr>
        <p:spPr>
          <a:xfrm>
            <a:off x="5545149" y="9750037"/>
            <a:ext cx="26325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95" name="Google Shape;1295;p273"/>
          <p:cNvSpPr txBox="1"/>
          <p:nvPr>
            <p:ph idx="25" type="body"/>
          </p:nvPr>
        </p:nvSpPr>
        <p:spPr>
          <a:xfrm>
            <a:off x="2116149" y="7011917"/>
            <a:ext cx="26325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96" name="Google Shape;1296;p273"/>
          <p:cNvSpPr txBox="1"/>
          <p:nvPr>
            <p:ph idx="26" type="body"/>
          </p:nvPr>
        </p:nvSpPr>
        <p:spPr>
          <a:xfrm>
            <a:off x="2116149" y="6326959"/>
            <a:ext cx="26325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97" name="Google Shape;1297;p273"/>
          <p:cNvSpPr txBox="1"/>
          <p:nvPr>
            <p:ph idx="27" type="body"/>
          </p:nvPr>
        </p:nvSpPr>
        <p:spPr>
          <a:xfrm>
            <a:off x="8974149" y="7011917"/>
            <a:ext cx="26325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98" name="Google Shape;1298;p273"/>
          <p:cNvSpPr txBox="1"/>
          <p:nvPr>
            <p:ph idx="28" type="body"/>
          </p:nvPr>
        </p:nvSpPr>
        <p:spPr>
          <a:xfrm>
            <a:off x="8974149" y="6326959"/>
            <a:ext cx="26325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4">
  <p:cSld name="1_Slide 2.4"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274"/>
          <p:cNvSpPr txBox="1"/>
          <p:nvPr>
            <p:ph idx="1" type="body"/>
          </p:nvPr>
        </p:nvSpPr>
        <p:spPr>
          <a:xfrm>
            <a:off x="14616839" y="8437429"/>
            <a:ext cx="5208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6A6E7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01" name="Google Shape;1301;p274"/>
          <p:cNvSpPr txBox="1"/>
          <p:nvPr>
            <p:ph idx="2" type="body"/>
          </p:nvPr>
        </p:nvSpPr>
        <p:spPr>
          <a:xfrm>
            <a:off x="14616839" y="9853248"/>
            <a:ext cx="5208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CD4AC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ACD4A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02" name="Google Shape;1302;p274"/>
          <p:cNvSpPr txBox="1"/>
          <p:nvPr>
            <p:ph idx="3" type="body"/>
          </p:nvPr>
        </p:nvSpPr>
        <p:spPr>
          <a:xfrm>
            <a:off x="14616839" y="11269067"/>
            <a:ext cx="5208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6A6E7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03" name="Google Shape;1303;p274"/>
          <p:cNvSpPr/>
          <p:nvPr>
            <p:ph idx="4" type="pic"/>
          </p:nvPr>
        </p:nvSpPr>
        <p:spPr>
          <a:xfrm>
            <a:off x="1781373" y="1777603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04" name="Google Shape;1304;p274"/>
          <p:cNvSpPr/>
          <p:nvPr>
            <p:ph idx="5" type="pic"/>
          </p:nvPr>
        </p:nvSpPr>
        <p:spPr>
          <a:xfrm>
            <a:off x="5210373" y="1777602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05" name="Google Shape;1305;p274"/>
          <p:cNvSpPr/>
          <p:nvPr>
            <p:ph idx="6" type="pic"/>
          </p:nvPr>
        </p:nvSpPr>
        <p:spPr>
          <a:xfrm>
            <a:off x="8639372" y="1777602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06" name="Google Shape;1306;p274"/>
          <p:cNvSpPr/>
          <p:nvPr>
            <p:ph idx="7" type="pic"/>
          </p:nvPr>
        </p:nvSpPr>
        <p:spPr>
          <a:xfrm>
            <a:off x="1781373" y="8636396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07" name="Google Shape;1307;p274"/>
          <p:cNvSpPr/>
          <p:nvPr>
            <p:ph idx="8" type="pic"/>
          </p:nvPr>
        </p:nvSpPr>
        <p:spPr>
          <a:xfrm>
            <a:off x="5210374" y="8636395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08" name="Google Shape;1308;p274"/>
          <p:cNvSpPr/>
          <p:nvPr>
            <p:ph idx="9" type="pic"/>
          </p:nvPr>
        </p:nvSpPr>
        <p:spPr>
          <a:xfrm>
            <a:off x="8639372" y="8636395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09" name="Google Shape;1309;p274"/>
          <p:cNvSpPr/>
          <p:nvPr>
            <p:ph idx="13" type="pic"/>
          </p:nvPr>
        </p:nvSpPr>
        <p:spPr>
          <a:xfrm>
            <a:off x="1781373" y="5206999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10" name="Google Shape;1310;p274"/>
          <p:cNvSpPr/>
          <p:nvPr>
            <p:ph idx="14" type="pic"/>
          </p:nvPr>
        </p:nvSpPr>
        <p:spPr>
          <a:xfrm>
            <a:off x="8639372" y="5206998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11" name="Google Shape;1311;p274"/>
          <p:cNvSpPr txBox="1"/>
          <p:nvPr>
            <p:ph idx="15" type="body"/>
          </p:nvPr>
        </p:nvSpPr>
        <p:spPr>
          <a:xfrm>
            <a:off x="14626624" y="1701402"/>
            <a:ext cx="66933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12" name="Google Shape;1312;p274"/>
          <p:cNvSpPr txBox="1"/>
          <p:nvPr>
            <p:ph idx="16" type="body"/>
          </p:nvPr>
        </p:nvSpPr>
        <p:spPr>
          <a:xfrm>
            <a:off x="14636409" y="5440192"/>
            <a:ext cx="77199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13" name="Google Shape;1313;p274"/>
          <p:cNvSpPr txBox="1"/>
          <p:nvPr>
            <p:ph idx="17" type="body"/>
          </p:nvPr>
        </p:nvSpPr>
        <p:spPr>
          <a:xfrm>
            <a:off x="15727229" y="8276544"/>
            <a:ext cx="68070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14" name="Google Shape;1314;p274"/>
          <p:cNvSpPr txBox="1"/>
          <p:nvPr>
            <p:ph idx="18" type="body"/>
          </p:nvPr>
        </p:nvSpPr>
        <p:spPr>
          <a:xfrm>
            <a:off x="15727229" y="9692389"/>
            <a:ext cx="68070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15" name="Google Shape;1315;p274"/>
          <p:cNvSpPr txBox="1"/>
          <p:nvPr>
            <p:ph idx="19" type="body"/>
          </p:nvPr>
        </p:nvSpPr>
        <p:spPr>
          <a:xfrm>
            <a:off x="15727229" y="11078738"/>
            <a:ext cx="68070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16" name="Google Shape;1316;p274"/>
          <p:cNvSpPr txBox="1"/>
          <p:nvPr>
            <p:ph idx="20" type="body"/>
          </p:nvPr>
        </p:nvSpPr>
        <p:spPr>
          <a:xfrm>
            <a:off x="5545149" y="6929491"/>
            <a:ext cx="26325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17" name="Google Shape;1317;p274"/>
          <p:cNvSpPr txBox="1"/>
          <p:nvPr>
            <p:ph idx="21" type="body"/>
          </p:nvPr>
        </p:nvSpPr>
        <p:spPr>
          <a:xfrm>
            <a:off x="5545149" y="6244533"/>
            <a:ext cx="26325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6" showMasterSp="0">
  <p:cSld name="1_Slide 2.6"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275"/>
          <p:cNvSpPr/>
          <p:nvPr>
            <p:ph idx="2" type="pic"/>
          </p:nvPr>
        </p:nvSpPr>
        <p:spPr>
          <a:xfrm>
            <a:off x="253999" y="253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20" name="Google Shape;1320;p275"/>
          <p:cNvSpPr/>
          <p:nvPr>
            <p:ph idx="3" type="pic"/>
          </p:nvPr>
        </p:nvSpPr>
        <p:spPr>
          <a:xfrm>
            <a:off x="12318999" y="6984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Slide 2.6" showMasterSp="0">
  <p:cSld name="3_Slide 2.6"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276"/>
          <p:cNvSpPr/>
          <p:nvPr/>
        </p:nvSpPr>
        <p:spPr>
          <a:xfrm>
            <a:off x="12319000" y="254000"/>
            <a:ext cx="11811000" cy="6477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3" name="Google Shape;1323;p276"/>
          <p:cNvSpPr/>
          <p:nvPr/>
        </p:nvSpPr>
        <p:spPr>
          <a:xfrm>
            <a:off x="254000" y="6985000"/>
            <a:ext cx="11811000" cy="6477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4" name="Google Shape;1324;p276"/>
          <p:cNvSpPr/>
          <p:nvPr>
            <p:ph idx="2" type="pic"/>
          </p:nvPr>
        </p:nvSpPr>
        <p:spPr>
          <a:xfrm>
            <a:off x="253999" y="253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25" name="Google Shape;1325;p276"/>
          <p:cNvSpPr/>
          <p:nvPr>
            <p:ph idx="3" type="pic"/>
          </p:nvPr>
        </p:nvSpPr>
        <p:spPr>
          <a:xfrm>
            <a:off x="12318999" y="6984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26" name="Google Shape;1326;p276"/>
          <p:cNvSpPr txBox="1"/>
          <p:nvPr>
            <p:ph idx="1" type="body"/>
          </p:nvPr>
        </p:nvSpPr>
        <p:spPr>
          <a:xfrm>
            <a:off x="2763774" y="8823325"/>
            <a:ext cx="6791400" cy="27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F7F9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27" name="Google Shape;1327;p276"/>
          <p:cNvSpPr txBox="1"/>
          <p:nvPr>
            <p:ph idx="4" type="body"/>
          </p:nvPr>
        </p:nvSpPr>
        <p:spPr>
          <a:xfrm>
            <a:off x="13886327" y="4248342"/>
            <a:ext cx="33099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28" name="Google Shape;1328;p276"/>
          <p:cNvSpPr txBox="1"/>
          <p:nvPr>
            <p:ph idx="5" type="body"/>
          </p:nvPr>
        </p:nvSpPr>
        <p:spPr>
          <a:xfrm>
            <a:off x="13886327" y="3563384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29" name="Google Shape;1329;p276"/>
          <p:cNvSpPr txBox="1"/>
          <p:nvPr>
            <p:ph idx="6" type="body"/>
          </p:nvPr>
        </p:nvSpPr>
        <p:spPr>
          <a:xfrm>
            <a:off x="19252809" y="4248342"/>
            <a:ext cx="33099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30" name="Google Shape;1330;p276"/>
          <p:cNvSpPr txBox="1"/>
          <p:nvPr>
            <p:ph idx="7" type="body"/>
          </p:nvPr>
        </p:nvSpPr>
        <p:spPr>
          <a:xfrm>
            <a:off x="19252809" y="3563384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31" name="Google Shape;1331;p276"/>
          <p:cNvSpPr txBox="1"/>
          <p:nvPr>
            <p:ph idx="8" type="body"/>
          </p:nvPr>
        </p:nvSpPr>
        <p:spPr>
          <a:xfrm>
            <a:off x="15230259" y="2348465"/>
            <a:ext cx="634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32" name="Google Shape;1332;p276"/>
          <p:cNvSpPr txBox="1"/>
          <p:nvPr>
            <p:ph idx="9" type="body"/>
          </p:nvPr>
        </p:nvSpPr>
        <p:spPr>
          <a:xfrm>
            <a:off x="20589659" y="2348465"/>
            <a:ext cx="634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7" showMasterSp="0">
  <p:cSld name="1_Slide 2.7"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277"/>
          <p:cNvSpPr/>
          <p:nvPr>
            <p:ph idx="2" type="pic"/>
          </p:nvPr>
        </p:nvSpPr>
        <p:spPr>
          <a:xfrm>
            <a:off x="253999" y="253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35" name="Google Shape;1335;p277"/>
          <p:cNvSpPr/>
          <p:nvPr>
            <p:ph idx="3" type="pic"/>
          </p:nvPr>
        </p:nvSpPr>
        <p:spPr>
          <a:xfrm>
            <a:off x="12318999" y="253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36" name="Google Shape;1336;p277"/>
          <p:cNvSpPr/>
          <p:nvPr>
            <p:ph idx="4" type="pic"/>
          </p:nvPr>
        </p:nvSpPr>
        <p:spPr>
          <a:xfrm>
            <a:off x="253999" y="6984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Slide 2.7" showMasterSp="0">
  <p:cSld name="3_Slide 2.7"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278"/>
          <p:cNvSpPr/>
          <p:nvPr/>
        </p:nvSpPr>
        <p:spPr>
          <a:xfrm>
            <a:off x="12319000" y="6985000"/>
            <a:ext cx="11811000" cy="6477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39" name="Google Shape;1339;p278"/>
          <p:cNvSpPr/>
          <p:nvPr>
            <p:ph idx="2" type="pic"/>
          </p:nvPr>
        </p:nvSpPr>
        <p:spPr>
          <a:xfrm>
            <a:off x="253999" y="253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40" name="Google Shape;1340;p278"/>
          <p:cNvSpPr/>
          <p:nvPr>
            <p:ph idx="3" type="pic"/>
          </p:nvPr>
        </p:nvSpPr>
        <p:spPr>
          <a:xfrm>
            <a:off x="12318999" y="253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41" name="Google Shape;1341;p278"/>
          <p:cNvSpPr/>
          <p:nvPr>
            <p:ph idx="4" type="pic"/>
          </p:nvPr>
        </p:nvSpPr>
        <p:spPr>
          <a:xfrm>
            <a:off x="253999" y="6984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42" name="Google Shape;1342;p278"/>
          <p:cNvSpPr txBox="1"/>
          <p:nvPr>
            <p:ph idx="1" type="body"/>
          </p:nvPr>
        </p:nvSpPr>
        <p:spPr>
          <a:xfrm>
            <a:off x="13181330" y="8429625"/>
            <a:ext cx="10086300" cy="28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F7F9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43" name="Google Shape;1343;p278"/>
          <p:cNvSpPr txBox="1"/>
          <p:nvPr>
            <p:ph idx="5" type="body"/>
          </p:nvPr>
        </p:nvSpPr>
        <p:spPr>
          <a:xfrm>
            <a:off x="16343310" y="11729470"/>
            <a:ext cx="37623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"/>
              <a:buNone/>
              <a:defRPr b="1" i="0" sz="2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8" showMasterSp="0">
  <p:cSld name="1_Slide 2.8"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p279"/>
          <p:cNvSpPr/>
          <p:nvPr>
            <p:ph idx="2" type="pic"/>
          </p:nvPr>
        </p:nvSpPr>
        <p:spPr>
          <a:xfrm>
            <a:off x="-1" y="-1"/>
            <a:ext cx="101601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46" name="Google Shape;1346;p279"/>
          <p:cNvSpPr txBox="1"/>
          <p:nvPr>
            <p:ph idx="1" type="body"/>
          </p:nvPr>
        </p:nvSpPr>
        <p:spPr>
          <a:xfrm>
            <a:off x="10791576" y="395155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200"/>
              <a:buFont typeface="Roboto Black"/>
              <a:buNone/>
              <a:defRPr b="0" i="0" sz="2200" u="none" cap="none" strike="noStrike">
                <a:solidFill>
                  <a:srgbClr val="1C1F2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47" name="Google Shape;1347;p279"/>
          <p:cNvSpPr txBox="1"/>
          <p:nvPr>
            <p:ph idx="3" type="body"/>
          </p:nvPr>
        </p:nvSpPr>
        <p:spPr>
          <a:xfrm>
            <a:off x="11640889" y="1701402"/>
            <a:ext cx="9124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48" name="Google Shape;1348;p279"/>
          <p:cNvSpPr txBox="1"/>
          <p:nvPr>
            <p:ph idx="4" type="body"/>
          </p:nvPr>
        </p:nvSpPr>
        <p:spPr>
          <a:xfrm>
            <a:off x="11650673" y="5440192"/>
            <a:ext cx="105237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49" name="Google Shape;1349;p279"/>
          <p:cNvSpPr txBox="1"/>
          <p:nvPr>
            <p:ph idx="5" type="body"/>
          </p:nvPr>
        </p:nvSpPr>
        <p:spPr>
          <a:xfrm>
            <a:off x="9010203" y="839653"/>
            <a:ext cx="2159100" cy="63600"/>
          </a:xfrm>
          <a:prstGeom prst="rect">
            <a:avLst/>
          </a:prstGeom>
          <a:gradFill>
            <a:gsLst>
              <a:gs pos="0">
                <a:srgbClr val="72D6BE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50" name="Google Shape;1350;p279"/>
          <p:cNvSpPr txBox="1"/>
          <p:nvPr>
            <p:ph idx="6" type="body"/>
          </p:nvPr>
        </p:nvSpPr>
        <p:spPr>
          <a:xfrm>
            <a:off x="11650673" y="9227846"/>
            <a:ext cx="4400700" cy="8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51" name="Google Shape;1351;p279"/>
          <p:cNvSpPr txBox="1"/>
          <p:nvPr>
            <p:ph idx="7" type="body"/>
          </p:nvPr>
        </p:nvSpPr>
        <p:spPr>
          <a:xfrm>
            <a:off x="11650673" y="8542888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52" name="Google Shape;1352;p279"/>
          <p:cNvSpPr txBox="1"/>
          <p:nvPr>
            <p:ph idx="8" type="body"/>
          </p:nvPr>
        </p:nvSpPr>
        <p:spPr>
          <a:xfrm>
            <a:off x="17522428" y="8543565"/>
            <a:ext cx="27099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53" name="Google Shape;1353;p279"/>
          <p:cNvSpPr txBox="1"/>
          <p:nvPr>
            <p:ph idx="9" type="body"/>
          </p:nvPr>
        </p:nvSpPr>
        <p:spPr>
          <a:xfrm>
            <a:off x="21442585" y="8542927"/>
            <a:ext cx="1159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54" name="Google Shape;1354;p279"/>
          <p:cNvSpPr txBox="1"/>
          <p:nvPr>
            <p:ph idx="13" type="body"/>
          </p:nvPr>
        </p:nvSpPr>
        <p:spPr>
          <a:xfrm>
            <a:off x="17522428" y="9877065"/>
            <a:ext cx="27099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55" name="Google Shape;1355;p279"/>
          <p:cNvSpPr txBox="1"/>
          <p:nvPr>
            <p:ph idx="14" type="body"/>
          </p:nvPr>
        </p:nvSpPr>
        <p:spPr>
          <a:xfrm>
            <a:off x="21442585" y="9876427"/>
            <a:ext cx="1159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56" name="Google Shape;1356;p279"/>
          <p:cNvSpPr txBox="1"/>
          <p:nvPr>
            <p:ph idx="15" type="body"/>
          </p:nvPr>
        </p:nvSpPr>
        <p:spPr>
          <a:xfrm>
            <a:off x="17522428" y="11229615"/>
            <a:ext cx="27099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57" name="Google Shape;1357;p279"/>
          <p:cNvSpPr txBox="1"/>
          <p:nvPr>
            <p:ph idx="16" type="body"/>
          </p:nvPr>
        </p:nvSpPr>
        <p:spPr>
          <a:xfrm>
            <a:off x="21442585" y="11228977"/>
            <a:ext cx="1159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10">
  <p:cSld name="1_Slide 2.10"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280"/>
          <p:cNvSpPr/>
          <p:nvPr>
            <p:ph idx="2" type="pic"/>
          </p:nvPr>
        </p:nvSpPr>
        <p:spPr>
          <a:xfrm>
            <a:off x="1781372" y="5328178"/>
            <a:ext cx="5080500" cy="5074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60" name="Google Shape;1360;p280"/>
          <p:cNvSpPr/>
          <p:nvPr>
            <p:ph idx="3" type="pic"/>
          </p:nvPr>
        </p:nvSpPr>
        <p:spPr>
          <a:xfrm>
            <a:off x="9651999" y="3555734"/>
            <a:ext cx="5080500" cy="5074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61" name="Google Shape;1361;p280"/>
          <p:cNvSpPr/>
          <p:nvPr>
            <p:ph idx="4" type="pic"/>
          </p:nvPr>
        </p:nvSpPr>
        <p:spPr>
          <a:xfrm>
            <a:off x="17522427" y="1783555"/>
            <a:ext cx="5080500" cy="5074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62" name="Google Shape;1362;p280"/>
          <p:cNvSpPr txBox="1"/>
          <p:nvPr>
            <p:ph idx="1" type="body"/>
          </p:nvPr>
        </p:nvSpPr>
        <p:spPr>
          <a:xfrm>
            <a:off x="1781571" y="1759942"/>
            <a:ext cx="64917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63" name="Google Shape;1363;p280"/>
          <p:cNvSpPr txBox="1"/>
          <p:nvPr>
            <p:ph idx="5" type="body"/>
          </p:nvPr>
        </p:nvSpPr>
        <p:spPr>
          <a:xfrm>
            <a:off x="1781371" y="11553212"/>
            <a:ext cx="48501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64" name="Google Shape;1364;p280"/>
          <p:cNvSpPr txBox="1"/>
          <p:nvPr>
            <p:ph idx="6" type="body"/>
          </p:nvPr>
        </p:nvSpPr>
        <p:spPr>
          <a:xfrm>
            <a:off x="1781371" y="10868254"/>
            <a:ext cx="4850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65" name="Google Shape;1365;p280"/>
          <p:cNvSpPr txBox="1"/>
          <p:nvPr>
            <p:ph idx="7" type="body"/>
          </p:nvPr>
        </p:nvSpPr>
        <p:spPr>
          <a:xfrm>
            <a:off x="9651800" y="9772143"/>
            <a:ext cx="48501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66" name="Google Shape;1366;p280"/>
          <p:cNvSpPr txBox="1"/>
          <p:nvPr>
            <p:ph idx="8" type="body"/>
          </p:nvPr>
        </p:nvSpPr>
        <p:spPr>
          <a:xfrm>
            <a:off x="9651800" y="9087185"/>
            <a:ext cx="4850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67" name="Google Shape;1367;p280"/>
          <p:cNvSpPr txBox="1"/>
          <p:nvPr>
            <p:ph idx="9" type="body"/>
          </p:nvPr>
        </p:nvSpPr>
        <p:spPr>
          <a:xfrm>
            <a:off x="17522099" y="8012792"/>
            <a:ext cx="48501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68" name="Google Shape;1368;p280"/>
          <p:cNvSpPr txBox="1"/>
          <p:nvPr>
            <p:ph idx="13" type="body"/>
          </p:nvPr>
        </p:nvSpPr>
        <p:spPr>
          <a:xfrm>
            <a:off x="17522099" y="7327834"/>
            <a:ext cx="4850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14" showMasterSp="0">
  <p:cSld name="1_Slide 2.14"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281"/>
          <p:cNvSpPr txBox="1"/>
          <p:nvPr/>
        </p:nvSpPr>
        <p:spPr>
          <a:xfrm>
            <a:off x="1781373" y="395155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200"/>
              <a:buFont typeface="Roboto Black"/>
              <a:buNone/>
            </a:pPr>
            <a:r>
              <a:rPr b="0" i="0" lang="en-US" sz="2200" u="none" cap="none" strike="noStrike">
                <a:solidFill>
                  <a:srgbClr val="1C1F25"/>
                </a:solidFill>
                <a:latin typeface="Roboto Black"/>
                <a:ea typeface="Roboto Black"/>
                <a:cs typeface="Roboto Black"/>
                <a:sym typeface="Roboto Black"/>
              </a:rPr>
              <a:t>SELECTED.</a:t>
            </a:r>
            <a:endParaRPr/>
          </a:p>
        </p:txBody>
      </p:sp>
      <p:sp>
        <p:nvSpPr>
          <p:cNvPr id="1371" name="Google Shape;1371;p281"/>
          <p:cNvSpPr/>
          <p:nvPr/>
        </p:nvSpPr>
        <p:spPr>
          <a:xfrm>
            <a:off x="-1" y="839655"/>
            <a:ext cx="2159100" cy="63600"/>
          </a:xfrm>
          <a:prstGeom prst="rect">
            <a:avLst/>
          </a:prstGeom>
          <a:gradFill>
            <a:gsLst>
              <a:gs pos="0">
                <a:srgbClr val="72D6BE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72" name="Google Shape;1372;p281"/>
          <p:cNvSpPr/>
          <p:nvPr>
            <p:ph idx="2" type="pic"/>
          </p:nvPr>
        </p:nvSpPr>
        <p:spPr>
          <a:xfrm>
            <a:off x="253999" y="6985000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73" name="Google Shape;1373;p281"/>
          <p:cNvSpPr/>
          <p:nvPr>
            <p:ph idx="3" type="pic"/>
          </p:nvPr>
        </p:nvSpPr>
        <p:spPr>
          <a:xfrm>
            <a:off x="12318999" y="6985000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74" name="Google Shape;1374;p281"/>
          <p:cNvSpPr txBox="1"/>
          <p:nvPr>
            <p:ph idx="1" type="body"/>
          </p:nvPr>
        </p:nvSpPr>
        <p:spPr>
          <a:xfrm>
            <a:off x="12319000" y="3143883"/>
            <a:ext cx="90345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75" name="Google Shape;1375;p281"/>
          <p:cNvSpPr txBox="1"/>
          <p:nvPr>
            <p:ph idx="4" type="body"/>
          </p:nvPr>
        </p:nvSpPr>
        <p:spPr>
          <a:xfrm>
            <a:off x="12318999" y="1785342"/>
            <a:ext cx="48501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76" name="Google Shape;1376;p281"/>
          <p:cNvSpPr txBox="1"/>
          <p:nvPr>
            <p:ph idx="5" type="body"/>
          </p:nvPr>
        </p:nvSpPr>
        <p:spPr>
          <a:xfrm>
            <a:off x="1781373" y="1714226"/>
            <a:ext cx="74781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16" showMasterSp="0">
  <p:cSld name="1_Slide 2.16"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282"/>
          <p:cNvSpPr/>
          <p:nvPr>
            <p:ph idx="2" type="pic"/>
          </p:nvPr>
        </p:nvSpPr>
        <p:spPr>
          <a:xfrm>
            <a:off x="-1" y="1777999"/>
            <a:ext cx="121920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79" name="Google Shape;1379;p282"/>
          <p:cNvSpPr txBox="1"/>
          <p:nvPr>
            <p:ph idx="1" type="body"/>
          </p:nvPr>
        </p:nvSpPr>
        <p:spPr>
          <a:xfrm>
            <a:off x="12885406" y="6604000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200"/>
              <a:buFont typeface="Roboto Black"/>
              <a:buNone/>
              <a:defRPr b="0" i="0" sz="2200" u="none" cap="none" strike="noStrike">
                <a:solidFill>
                  <a:srgbClr val="1C1F2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80" name="Google Shape;1380;p282"/>
          <p:cNvSpPr txBox="1"/>
          <p:nvPr>
            <p:ph idx="3" type="body"/>
          </p:nvPr>
        </p:nvSpPr>
        <p:spPr>
          <a:xfrm>
            <a:off x="11104032" y="7056302"/>
            <a:ext cx="2159100" cy="63600"/>
          </a:xfrm>
          <a:prstGeom prst="rect">
            <a:avLst/>
          </a:prstGeom>
          <a:gradFill>
            <a:gsLst>
              <a:gs pos="0">
                <a:srgbClr val="72D6BE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81" name="Google Shape;1381;p282"/>
          <p:cNvSpPr txBox="1"/>
          <p:nvPr>
            <p:ph idx="4" type="body"/>
          </p:nvPr>
        </p:nvSpPr>
        <p:spPr>
          <a:xfrm>
            <a:off x="14285830" y="8450092"/>
            <a:ext cx="8320200" cy="17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82" name="Google Shape;1382;p282"/>
          <p:cNvSpPr txBox="1"/>
          <p:nvPr>
            <p:ph idx="5" type="body"/>
          </p:nvPr>
        </p:nvSpPr>
        <p:spPr>
          <a:xfrm>
            <a:off x="14285830" y="11120720"/>
            <a:ext cx="83202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_Main Slide Blank">
  <p:cSld name="28_Main Slide 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9"/>
          <p:cNvSpPr/>
          <p:nvPr>
            <p:ph idx="2" type="pic"/>
          </p:nvPr>
        </p:nvSpPr>
        <p:spPr>
          <a:xfrm>
            <a:off x="-1" y="6857999"/>
            <a:ext cx="60960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0" name="Google Shape;60;p139"/>
          <p:cNvSpPr/>
          <p:nvPr>
            <p:ph idx="3" type="pic"/>
          </p:nvPr>
        </p:nvSpPr>
        <p:spPr>
          <a:xfrm>
            <a:off x="12191999" y="6857999"/>
            <a:ext cx="60960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1" name="Google Shape;61;p139"/>
          <p:cNvSpPr/>
          <p:nvPr>
            <p:ph idx="4" type="pic"/>
          </p:nvPr>
        </p:nvSpPr>
        <p:spPr>
          <a:xfrm>
            <a:off x="18287999" y="1777999"/>
            <a:ext cx="60960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2" name="Google Shape;62;p139"/>
          <p:cNvSpPr/>
          <p:nvPr>
            <p:ph idx="5" type="pic"/>
          </p:nvPr>
        </p:nvSpPr>
        <p:spPr>
          <a:xfrm>
            <a:off x="18287999" y="6857999"/>
            <a:ext cx="60960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17" showMasterSp="0">
  <p:cSld name="Slide 2.17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83"/>
          <p:cNvSpPr/>
          <p:nvPr>
            <p:ph idx="2" type="pic"/>
          </p:nvPr>
        </p:nvSpPr>
        <p:spPr>
          <a:xfrm>
            <a:off x="15493999" y="1777999"/>
            <a:ext cx="71085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85" name="Google Shape;1385;p283"/>
          <p:cNvSpPr/>
          <p:nvPr>
            <p:ph idx="3" type="pic"/>
          </p:nvPr>
        </p:nvSpPr>
        <p:spPr>
          <a:xfrm>
            <a:off x="-1" y="1777999"/>
            <a:ext cx="152400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17" showMasterSp="0">
  <p:cSld name="1_Slide 2.17"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284"/>
          <p:cNvSpPr/>
          <p:nvPr>
            <p:ph idx="2" type="pic"/>
          </p:nvPr>
        </p:nvSpPr>
        <p:spPr>
          <a:xfrm>
            <a:off x="15493999" y="1777999"/>
            <a:ext cx="71085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grpSp>
        <p:nvGrpSpPr>
          <p:cNvPr id="1388" name="Google Shape;1388;p284"/>
          <p:cNvGrpSpPr/>
          <p:nvPr/>
        </p:nvGrpSpPr>
        <p:grpSpPr>
          <a:xfrm>
            <a:off x="1781373" y="12824354"/>
            <a:ext cx="1689080" cy="368280"/>
            <a:chOff x="0" y="0"/>
            <a:chExt cx="1689080" cy="368280"/>
          </a:xfrm>
        </p:grpSpPr>
        <p:sp>
          <p:nvSpPr>
            <p:cNvPr id="1389" name="Google Shape;1389;p284"/>
            <p:cNvSpPr/>
            <p:nvPr/>
          </p:nvSpPr>
          <p:spPr>
            <a:xfrm>
              <a:off x="660400" y="0"/>
              <a:ext cx="368280" cy="368280"/>
            </a:xfrm>
            <a:custGeom>
              <a:rect b="b" l="l" r="r" t="t"/>
              <a:pathLst>
                <a:path extrusionOk="0" h="21600" w="2160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rgbClr val="6A6E77"/>
            </a:solidFill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Gill Sans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90" name="Google Shape;1390;p284"/>
            <p:cNvSpPr/>
            <p:nvPr/>
          </p:nvSpPr>
          <p:spPr>
            <a:xfrm>
              <a:off x="0" y="0"/>
              <a:ext cx="368280" cy="368280"/>
            </a:xfrm>
            <a:custGeom>
              <a:rect b="b" l="l" r="r" t="t"/>
              <a:pathLst>
                <a:path extrusionOk="0" h="21600" w="2160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rgbClr val="6A6E77"/>
            </a:solidFill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Gill Sans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91" name="Google Shape;1391;p284"/>
            <p:cNvSpPr/>
            <p:nvPr/>
          </p:nvSpPr>
          <p:spPr>
            <a:xfrm>
              <a:off x="1320800" y="0"/>
              <a:ext cx="368280" cy="368280"/>
            </a:xfrm>
            <a:custGeom>
              <a:rect b="b" l="l" r="r" t="t"/>
              <a:pathLst>
                <a:path extrusionOk="0" h="21600" w="21600">
                  <a:moveTo>
                    <a:pt x="14725" y="7359"/>
                  </a:moveTo>
                  <a:lnTo>
                    <a:pt x="13743" y="7359"/>
                  </a:lnTo>
                  <a:lnTo>
                    <a:pt x="13743" y="8833"/>
                  </a:lnTo>
                  <a:lnTo>
                    <a:pt x="12265" y="8833"/>
                  </a:lnTo>
                  <a:lnTo>
                    <a:pt x="12265" y="9816"/>
                  </a:lnTo>
                  <a:lnTo>
                    <a:pt x="13743" y="9816"/>
                  </a:lnTo>
                  <a:lnTo>
                    <a:pt x="13743" y="11283"/>
                  </a:lnTo>
                  <a:lnTo>
                    <a:pt x="14725" y="11283"/>
                  </a:lnTo>
                  <a:lnTo>
                    <a:pt x="14725" y="9816"/>
                  </a:lnTo>
                  <a:lnTo>
                    <a:pt x="16205" y="9816"/>
                  </a:lnTo>
                  <a:lnTo>
                    <a:pt x="16205" y="8833"/>
                  </a:lnTo>
                  <a:lnTo>
                    <a:pt x="14725" y="8833"/>
                  </a:lnTo>
                  <a:cubicBezTo>
                    <a:pt x="14725" y="8833"/>
                    <a:pt x="14725" y="7359"/>
                    <a:pt x="14725" y="7359"/>
                  </a:cubicBezTo>
                  <a:close/>
                  <a:moveTo>
                    <a:pt x="9321" y="13946"/>
                  </a:moveTo>
                  <a:cubicBezTo>
                    <a:pt x="8620" y="13946"/>
                    <a:pt x="8071" y="13495"/>
                    <a:pt x="8071" y="12919"/>
                  </a:cubicBezTo>
                  <a:cubicBezTo>
                    <a:pt x="8071" y="12392"/>
                    <a:pt x="8713" y="11929"/>
                    <a:pt x="9446" y="11929"/>
                  </a:cubicBezTo>
                  <a:lnTo>
                    <a:pt x="9446" y="11723"/>
                  </a:lnTo>
                  <a:lnTo>
                    <a:pt x="9447" y="11723"/>
                  </a:lnTo>
                  <a:lnTo>
                    <a:pt x="9465" y="11929"/>
                  </a:lnTo>
                  <a:cubicBezTo>
                    <a:pt x="9624" y="11930"/>
                    <a:pt x="9777" y="11954"/>
                    <a:pt x="9922" y="12000"/>
                  </a:cubicBezTo>
                  <a:lnTo>
                    <a:pt x="10067" y="12104"/>
                  </a:lnTo>
                  <a:cubicBezTo>
                    <a:pt x="10440" y="12371"/>
                    <a:pt x="10637" y="12521"/>
                    <a:pt x="10695" y="12764"/>
                  </a:cubicBezTo>
                  <a:cubicBezTo>
                    <a:pt x="10710" y="12827"/>
                    <a:pt x="10717" y="12891"/>
                    <a:pt x="10717" y="12954"/>
                  </a:cubicBezTo>
                  <a:cubicBezTo>
                    <a:pt x="10717" y="13612"/>
                    <a:pt x="10247" y="13946"/>
                    <a:pt x="9321" y="13946"/>
                  </a:cubicBezTo>
                  <a:moveTo>
                    <a:pt x="8542" y="8739"/>
                  </a:moveTo>
                  <a:cubicBezTo>
                    <a:pt x="8495" y="8362"/>
                    <a:pt x="8574" y="8014"/>
                    <a:pt x="8754" y="7806"/>
                  </a:cubicBezTo>
                  <a:cubicBezTo>
                    <a:pt x="8864" y="7680"/>
                    <a:pt x="9006" y="7613"/>
                    <a:pt x="9164" y="7613"/>
                  </a:cubicBezTo>
                  <a:lnTo>
                    <a:pt x="9164" y="7409"/>
                  </a:lnTo>
                  <a:lnTo>
                    <a:pt x="9182" y="7613"/>
                  </a:lnTo>
                  <a:cubicBezTo>
                    <a:pt x="9653" y="7628"/>
                    <a:pt x="10105" y="8185"/>
                    <a:pt x="10189" y="8855"/>
                  </a:cubicBezTo>
                  <a:cubicBezTo>
                    <a:pt x="10237" y="9239"/>
                    <a:pt x="10155" y="9596"/>
                    <a:pt x="9970" y="9809"/>
                  </a:cubicBezTo>
                  <a:cubicBezTo>
                    <a:pt x="9860" y="9935"/>
                    <a:pt x="9722" y="10002"/>
                    <a:pt x="9550" y="10001"/>
                  </a:cubicBezTo>
                  <a:lnTo>
                    <a:pt x="9549" y="10001"/>
                  </a:lnTo>
                  <a:cubicBezTo>
                    <a:pt x="9087" y="9988"/>
                    <a:pt x="8626" y="9409"/>
                    <a:pt x="8542" y="8739"/>
                  </a:cubicBezTo>
                  <a:moveTo>
                    <a:pt x="10838" y="11196"/>
                  </a:moveTo>
                  <a:cubicBezTo>
                    <a:pt x="10586" y="11009"/>
                    <a:pt x="10351" y="10732"/>
                    <a:pt x="10342" y="10646"/>
                  </a:cubicBezTo>
                  <a:cubicBezTo>
                    <a:pt x="10342" y="10499"/>
                    <a:pt x="10342" y="10431"/>
                    <a:pt x="10689" y="10148"/>
                  </a:cubicBezTo>
                  <a:cubicBezTo>
                    <a:pt x="11138" y="9780"/>
                    <a:pt x="11386" y="9295"/>
                    <a:pt x="11386" y="8784"/>
                  </a:cubicBezTo>
                  <a:cubicBezTo>
                    <a:pt x="11386" y="8342"/>
                    <a:pt x="11262" y="7947"/>
                    <a:pt x="11050" y="7659"/>
                  </a:cubicBezTo>
                  <a:lnTo>
                    <a:pt x="11238" y="7659"/>
                  </a:lnTo>
                  <a:lnTo>
                    <a:pt x="12276" y="6873"/>
                  </a:lnTo>
                  <a:lnTo>
                    <a:pt x="9463" y="6873"/>
                  </a:lnTo>
                  <a:cubicBezTo>
                    <a:pt x="8335" y="6873"/>
                    <a:pt x="7345" y="7759"/>
                    <a:pt x="7345" y="8769"/>
                  </a:cubicBezTo>
                  <a:cubicBezTo>
                    <a:pt x="7345" y="9812"/>
                    <a:pt x="8109" y="10605"/>
                    <a:pt x="9137" y="10648"/>
                  </a:cubicBezTo>
                  <a:cubicBezTo>
                    <a:pt x="9121" y="10722"/>
                    <a:pt x="9113" y="10795"/>
                    <a:pt x="9113" y="10868"/>
                  </a:cubicBezTo>
                  <a:cubicBezTo>
                    <a:pt x="9113" y="11018"/>
                    <a:pt x="9147" y="11162"/>
                    <a:pt x="9216" y="11300"/>
                  </a:cubicBezTo>
                  <a:cubicBezTo>
                    <a:pt x="7943" y="11309"/>
                    <a:pt x="6870" y="12161"/>
                    <a:pt x="6870" y="13167"/>
                  </a:cubicBezTo>
                  <a:cubicBezTo>
                    <a:pt x="6870" y="14071"/>
                    <a:pt x="7903" y="14727"/>
                    <a:pt x="9325" y="14727"/>
                  </a:cubicBezTo>
                  <a:cubicBezTo>
                    <a:pt x="10861" y="14727"/>
                    <a:pt x="11690" y="13766"/>
                    <a:pt x="11690" y="12860"/>
                  </a:cubicBezTo>
                  <a:cubicBezTo>
                    <a:pt x="11690" y="12108"/>
                    <a:pt x="11459" y="11656"/>
                    <a:pt x="10838" y="11196"/>
                  </a:cubicBezTo>
                  <a:moveTo>
                    <a:pt x="10800" y="20618"/>
                  </a:move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8"/>
                    <a:pt x="5378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rgbClr val="6A6E77"/>
            </a:solidFill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Gill Sans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392" name="Google Shape;1392;p284"/>
          <p:cNvSpPr txBox="1"/>
          <p:nvPr/>
        </p:nvSpPr>
        <p:spPr>
          <a:xfrm>
            <a:off x="1781373" y="395155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200"/>
              <a:buFont typeface="Roboto Black"/>
              <a:buNone/>
            </a:pPr>
            <a:r>
              <a:rPr b="0" i="0" lang="en-US" sz="2200" u="none" cap="none" strike="noStrike">
                <a:solidFill>
                  <a:srgbClr val="1C1F25"/>
                </a:solidFill>
                <a:latin typeface="Roboto Black"/>
                <a:ea typeface="Roboto Black"/>
                <a:cs typeface="Roboto Black"/>
                <a:sym typeface="Roboto Black"/>
              </a:rPr>
              <a:t>SELECTED.</a:t>
            </a:r>
            <a:endParaRPr/>
          </a:p>
        </p:txBody>
      </p:sp>
      <p:sp>
        <p:nvSpPr>
          <p:cNvPr id="1393" name="Google Shape;1393;p284"/>
          <p:cNvSpPr/>
          <p:nvPr/>
        </p:nvSpPr>
        <p:spPr>
          <a:xfrm>
            <a:off x="-1" y="839655"/>
            <a:ext cx="2159100" cy="63600"/>
          </a:xfrm>
          <a:prstGeom prst="rect">
            <a:avLst/>
          </a:prstGeom>
          <a:gradFill>
            <a:gsLst>
              <a:gs pos="0">
                <a:srgbClr val="72D6BE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4" name="Google Shape;1394;p284"/>
          <p:cNvSpPr/>
          <p:nvPr>
            <p:ph idx="3" type="pic"/>
          </p:nvPr>
        </p:nvSpPr>
        <p:spPr>
          <a:xfrm>
            <a:off x="0" y="1778000"/>
            <a:ext cx="15240000" cy="10160100"/>
          </a:xfrm>
          <a:prstGeom prst="rect">
            <a:avLst/>
          </a:prstGeom>
          <a:noFill/>
          <a:ln>
            <a:noFill/>
          </a:ln>
        </p:spPr>
      </p:sp>
      <p:sp>
        <p:nvSpPr>
          <p:cNvPr id="1395" name="Google Shape;1395;p284"/>
          <p:cNvSpPr txBox="1"/>
          <p:nvPr>
            <p:ph idx="1" type="body"/>
          </p:nvPr>
        </p:nvSpPr>
        <p:spPr>
          <a:xfrm>
            <a:off x="15493999" y="1777999"/>
            <a:ext cx="7108500" cy="10160100"/>
          </a:xfrm>
          <a:prstGeom prst="rect">
            <a:avLst/>
          </a:prstGeom>
          <a:solidFill>
            <a:srgbClr val="1C1F25">
              <a:alpha val="80000"/>
            </a:srgbClr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96" name="Google Shape;1396;p284"/>
          <p:cNvSpPr/>
          <p:nvPr>
            <p:ph idx="4" type="pic"/>
          </p:nvPr>
        </p:nvSpPr>
        <p:spPr>
          <a:xfrm>
            <a:off x="-1" y="1777999"/>
            <a:ext cx="152400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97" name="Google Shape;1397;p284"/>
          <p:cNvSpPr txBox="1"/>
          <p:nvPr>
            <p:ph idx="5" type="body"/>
          </p:nvPr>
        </p:nvSpPr>
        <p:spPr>
          <a:xfrm>
            <a:off x="16622339" y="7111814"/>
            <a:ext cx="48486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98" name="Google Shape;1398;p284"/>
          <p:cNvSpPr txBox="1"/>
          <p:nvPr>
            <p:ph idx="6" type="body"/>
          </p:nvPr>
        </p:nvSpPr>
        <p:spPr>
          <a:xfrm>
            <a:off x="16622339" y="6426857"/>
            <a:ext cx="48486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99" name="Google Shape;1399;p284"/>
          <p:cNvSpPr txBox="1"/>
          <p:nvPr>
            <p:ph idx="7" type="body"/>
          </p:nvPr>
        </p:nvSpPr>
        <p:spPr>
          <a:xfrm>
            <a:off x="18724364" y="5229225"/>
            <a:ext cx="6477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18">
  <p:cSld name="1_Slide 2.18"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285"/>
          <p:cNvSpPr/>
          <p:nvPr/>
        </p:nvSpPr>
        <p:spPr>
          <a:xfrm>
            <a:off x="0" y="-1"/>
            <a:ext cx="19812000" cy="13716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02" name="Google Shape;1402;p285"/>
          <p:cNvSpPr/>
          <p:nvPr>
            <p:ph idx="2" type="pic"/>
          </p:nvPr>
        </p:nvSpPr>
        <p:spPr>
          <a:xfrm>
            <a:off x="19811999" y="-1"/>
            <a:ext cx="45720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403" name="Google Shape;1403;p285"/>
          <p:cNvSpPr/>
          <p:nvPr>
            <p:ph idx="3" type="pic"/>
          </p:nvPr>
        </p:nvSpPr>
        <p:spPr>
          <a:xfrm>
            <a:off x="19811999" y="4571999"/>
            <a:ext cx="45720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404" name="Google Shape;1404;p285"/>
          <p:cNvSpPr/>
          <p:nvPr>
            <p:ph idx="4" type="pic"/>
          </p:nvPr>
        </p:nvSpPr>
        <p:spPr>
          <a:xfrm>
            <a:off x="19811999" y="9143999"/>
            <a:ext cx="45720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405" name="Google Shape;1405;p285"/>
          <p:cNvSpPr txBox="1"/>
          <p:nvPr>
            <p:ph idx="1" type="body"/>
          </p:nvPr>
        </p:nvSpPr>
        <p:spPr>
          <a:xfrm>
            <a:off x="12225531" y="1954628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06" name="Google Shape;1406;p285"/>
          <p:cNvSpPr txBox="1"/>
          <p:nvPr>
            <p:ph idx="5" type="body"/>
          </p:nvPr>
        </p:nvSpPr>
        <p:spPr>
          <a:xfrm>
            <a:off x="13914676" y="2695907"/>
            <a:ext cx="6822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07" name="Google Shape;1407;p285"/>
          <p:cNvSpPr txBox="1"/>
          <p:nvPr>
            <p:ph idx="6" type="body"/>
          </p:nvPr>
        </p:nvSpPr>
        <p:spPr>
          <a:xfrm>
            <a:off x="14875534" y="2933671"/>
            <a:ext cx="33189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08" name="Google Shape;1408;p285"/>
          <p:cNvSpPr txBox="1"/>
          <p:nvPr>
            <p:ph idx="7" type="body"/>
          </p:nvPr>
        </p:nvSpPr>
        <p:spPr>
          <a:xfrm>
            <a:off x="14875534" y="2248713"/>
            <a:ext cx="3318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09" name="Google Shape;1409;p285"/>
          <p:cNvSpPr txBox="1"/>
          <p:nvPr>
            <p:ph idx="8" type="body"/>
          </p:nvPr>
        </p:nvSpPr>
        <p:spPr>
          <a:xfrm>
            <a:off x="12225531" y="6021804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10" name="Google Shape;1410;p285"/>
          <p:cNvSpPr txBox="1"/>
          <p:nvPr>
            <p:ph idx="9" type="body"/>
          </p:nvPr>
        </p:nvSpPr>
        <p:spPr>
          <a:xfrm>
            <a:off x="13914676" y="6763083"/>
            <a:ext cx="6822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11" name="Google Shape;1411;p285"/>
          <p:cNvSpPr txBox="1"/>
          <p:nvPr>
            <p:ph idx="13" type="body"/>
          </p:nvPr>
        </p:nvSpPr>
        <p:spPr>
          <a:xfrm>
            <a:off x="14875534" y="7000847"/>
            <a:ext cx="33189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12" name="Google Shape;1412;p285"/>
          <p:cNvSpPr txBox="1"/>
          <p:nvPr>
            <p:ph idx="14" type="body"/>
          </p:nvPr>
        </p:nvSpPr>
        <p:spPr>
          <a:xfrm>
            <a:off x="14875534" y="6315889"/>
            <a:ext cx="3318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13" name="Google Shape;1413;p285"/>
          <p:cNvSpPr txBox="1"/>
          <p:nvPr>
            <p:ph idx="15" type="body"/>
          </p:nvPr>
        </p:nvSpPr>
        <p:spPr>
          <a:xfrm>
            <a:off x="12225531" y="10088980"/>
            <a:ext cx="23712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12000"/>
              <a:buFont typeface="Roboto Light"/>
              <a:buNone/>
              <a:defRPr b="0" i="0" sz="1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14" name="Google Shape;1414;p285"/>
          <p:cNvSpPr txBox="1"/>
          <p:nvPr>
            <p:ph idx="16" type="body"/>
          </p:nvPr>
        </p:nvSpPr>
        <p:spPr>
          <a:xfrm>
            <a:off x="13914676" y="10830259"/>
            <a:ext cx="6822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oboto Light"/>
              <a:buNone/>
              <a:defRPr b="0" i="0" sz="6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15" name="Google Shape;1415;p285"/>
          <p:cNvSpPr txBox="1"/>
          <p:nvPr>
            <p:ph idx="17" type="body"/>
          </p:nvPr>
        </p:nvSpPr>
        <p:spPr>
          <a:xfrm>
            <a:off x="14875534" y="11068023"/>
            <a:ext cx="33189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16" name="Google Shape;1416;p285"/>
          <p:cNvSpPr txBox="1"/>
          <p:nvPr>
            <p:ph idx="18" type="body"/>
          </p:nvPr>
        </p:nvSpPr>
        <p:spPr>
          <a:xfrm>
            <a:off x="14875534" y="10383065"/>
            <a:ext cx="3318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17" name="Google Shape;1417;p285"/>
          <p:cNvSpPr txBox="1"/>
          <p:nvPr>
            <p:ph idx="19" type="body"/>
          </p:nvPr>
        </p:nvSpPr>
        <p:spPr>
          <a:xfrm>
            <a:off x="1781373" y="5448300"/>
            <a:ext cx="7478100" cy="27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F7F9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19">
  <p:cSld name="1_Slide 2.19"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286"/>
          <p:cNvSpPr/>
          <p:nvPr>
            <p:ph idx="2" type="pic"/>
          </p:nvPr>
        </p:nvSpPr>
        <p:spPr>
          <a:xfrm>
            <a:off x="1781373" y="3047999"/>
            <a:ext cx="12699900" cy="7620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420" name="Google Shape;1420;p286"/>
          <p:cNvSpPr txBox="1"/>
          <p:nvPr>
            <p:ph idx="1" type="body"/>
          </p:nvPr>
        </p:nvSpPr>
        <p:spPr>
          <a:xfrm>
            <a:off x="13337116" y="5448300"/>
            <a:ext cx="79620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2.21">
  <p:cSld name="1_Slide 2.21"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287"/>
          <p:cNvSpPr/>
          <p:nvPr>
            <p:ph idx="2" type="pic"/>
          </p:nvPr>
        </p:nvSpPr>
        <p:spPr>
          <a:xfrm>
            <a:off x="12191999" y="1783555"/>
            <a:ext cx="5207100" cy="5074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423" name="Google Shape;1423;p287"/>
          <p:cNvSpPr/>
          <p:nvPr>
            <p:ph idx="3" type="pic"/>
          </p:nvPr>
        </p:nvSpPr>
        <p:spPr>
          <a:xfrm>
            <a:off x="17398999" y="6863555"/>
            <a:ext cx="5207100" cy="5074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424" name="Google Shape;1424;p287"/>
          <p:cNvSpPr txBox="1"/>
          <p:nvPr>
            <p:ph idx="1" type="body"/>
          </p:nvPr>
        </p:nvSpPr>
        <p:spPr>
          <a:xfrm>
            <a:off x="1801141" y="3725331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25" name="Google Shape;1425;p287"/>
          <p:cNvSpPr txBox="1"/>
          <p:nvPr>
            <p:ph idx="4" type="body"/>
          </p:nvPr>
        </p:nvSpPr>
        <p:spPr>
          <a:xfrm>
            <a:off x="17802306" y="4818849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26" name="Google Shape;1426;p287"/>
          <p:cNvSpPr txBox="1"/>
          <p:nvPr>
            <p:ph idx="5" type="body"/>
          </p:nvPr>
        </p:nvSpPr>
        <p:spPr>
          <a:xfrm>
            <a:off x="17802306" y="4133891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27" name="Google Shape;1427;p287"/>
          <p:cNvSpPr txBox="1"/>
          <p:nvPr>
            <p:ph idx="6" type="body"/>
          </p:nvPr>
        </p:nvSpPr>
        <p:spPr>
          <a:xfrm>
            <a:off x="19693318" y="2818803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28" name="Google Shape;1428;p287"/>
          <p:cNvSpPr txBox="1"/>
          <p:nvPr>
            <p:ph idx="7" type="body"/>
          </p:nvPr>
        </p:nvSpPr>
        <p:spPr>
          <a:xfrm>
            <a:off x="12595174" y="9915407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29" name="Google Shape;1429;p287"/>
          <p:cNvSpPr txBox="1"/>
          <p:nvPr>
            <p:ph idx="8" type="body"/>
          </p:nvPr>
        </p:nvSpPr>
        <p:spPr>
          <a:xfrm>
            <a:off x="12595174" y="9230449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30" name="Google Shape;1430;p287"/>
          <p:cNvSpPr txBox="1"/>
          <p:nvPr>
            <p:ph idx="9" type="body"/>
          </p:nvPr>
        </p:nvSpPr>
        <p:spPr>
          <a:xfrm>
            <a:off x="14486186" y="791536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31" name="Google Shape;1431;p287"/>
          <p:cNvSpPr txBox="1"/>
          <p:nvPr>
            <p:ph idx="13" type="body"/>
          </p:nvPr>
        </p:nvSpPr>
        <p:spPr>
          <a:xfrm>
            <a:off x="1801141" y="7852011"/>
            <a:ext cx="27099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32" name="Google Shape;1432;p287"/>
          <p:cNvSpPr txBox="1"/>
          <p:nvPr>
            <p:ph idx="14" type="body"/>
          </p:nvPr>
        </p:nvSpPr>
        <p:spPr>
          <a:xfrm>
            <a:off x="8940030" y="7851373"/>
            <a:ext cx="1159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33" name="Google Shape;1433;p287"/>
          <p:cNvSpPr txBox="1"/>
          <p:nvPr>
            <p:ph idx="15" type="body"/>
          </p:nvPr>
        </p:nvSpPr>
        <p:spPr>
          <a:xfrm>
            <a:off x="1801141" y="9216354"/>
            <a:ext cx="27099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34" name="Google Shape;1434;p287"/>
          <p:cNvSpPr txBox="1"/>
          <p:nvPr>
            <p:ph idx="16" type="body"/>
          </p:nvPr>
        </p:nvSpPr>
        <p:spPr>
          <a:xfrm>
            <a:off x="8940030" y="9215716"/>
            <a:ext cx="1159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Minimal Slide" showMasterSp="0">
  <p:cSld name="2_Minimal Slide"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288"/>
          <p:cNvSpPr/>
          <p:nvPr>
            <p:ph idx="2" type="pic"/>
          </p:nvPr>
        </p:nvSpPr>
        <p:spPr>
          <a:xfrm>
            <a:off x="-1" y="-1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437" name="Google Shape;1437;p288"/>
          <p:cNvSpPr txBox="1"/>
          <p:nvPr>
            <p:ph idx="1" type="body"/>
          </p:nvPr>
        </p:nvSpPr>
        <p:spPr>
          <a:xfrm>
            <a:off x="16093132" y="8625735"/>
            <a:ext cx="44007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38" name="Google Shape;1438;p288"/>
          <p:cNvSpPr txBox="1"/>
          <p:nvPr>
            <p:ph idx="3" type="body"/>
          </p:nvPr>
        </p:nvSpPr>
        <p:spPr>
          <a:xfrm>
            <a:off x="16282237" y="4275507"/>
            <a:ext cx="4011600" cy="3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Minimal Slide" showMasterSp="0">
  <p:cSld name="1_Minimal Slide"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289"/>
          <p:cNvSpPr/>
          <p:nvPr>
            <p:ph idx="2" type="pic"/>
          </p:nvPr>
        </p:nvSpPr>
        <p:spPr>
          <a:xfrm>
            <a:off x="-1" y="-1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Minimal Slide" showMasterSp="0">
  <p:cSld name="3_Minimal Slide">
    <p:spTree>
      <p:nvGrpSpPr>
        <p:cNvPr id="144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290"/>
          <p:cNvSpPr/>
          <p:nvPr>
            <p:ph idx="2" type="pic"/>
          </p:nvPr>
        </p:nvSpPr>
        <p:spPr>
          <a:xfrm>
            <a:off x="-1" y="-1"/>
            <a:ext cx="24384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Minimal Slide" showMasterSp="0">
  <p:cSld name="4_Minimal Slide"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291"/>
          <p:cNvSpPr/>
          <p:nvPr>
            <p:ph idx="2" type="pic"/>
          </p:nvPr>
        </p:nvSpPr>
        <p:spPr>
          <a:xfrm>
            <a:off x="-1" y="-1"/>
            <a:ext cx="24384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445" name="Google Shape;1445;p291"/>
          <p:cNvSpPr txBox="1"/>
          <p:nvPr>
            <p:ph idx="1" type="body"/>
          </p:nvPr>
        </p:nvSpPr>
        <p:spPr>
          <a:xfrm>
            <a:off x="8893820" y="7006383"/>
            <a:ext cx="65964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46" name="Google Shape;1446;p291"/>
          <p:cNvSpPr txBox="1"/>
          <p:nvPr>
            <p:ph idx="3" type="body"/>
          </p:nvPr>
        </p:nvSpPr>
        <p:spPr>
          <a:xfrm>
            <a:off x="1777999" y="4318000"/>
            <a:ext cx="20828100" cy="50799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47" name="Google Shape;1447;p291"/>
          <p:cNvSpPr txBox="1"/>
          <p:nvPr>
            <p:ph idx="4" type="body"/>
          </p:nvPr>
        </p:nvSpPr>
        <p:spPr>
          <a:xfrm>
            <a:off x="8893820" y="6321425"/>
            <a:ext cx="6596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Slide 2.17" showMasterSp="0">
  <p:cSld name="3_Slide 2.17"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292"/>
          <p:cNvSpPr/>
          <p:nvPr>
            <p:ph idx="2" type="pic"/>
          </p:nvPr>
        </p:nvSpPr>
        <p:spPr>
          <a:xfrm>
            <a:off x="-1" y="1778000"/>
            <a:ext cx="152400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450" name="Google Shape;1450;p292"/>
          <p:cNvSpPr/>
          <p:nvPr>
            <p:ph idx="3" type="pic"/>
          </p:nvPr>
        </p:nvSpPr>
        <p:spPr>
          <a:xfrm>
            <a:off x="15493999" y="1778000"/>
            <a:ext cx="71085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_Main Slide Blank">
  <p:cSld name="29_Main Slide 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0"/>
          <p:cNvSpPr/>
          <p:nvPr>
            <p:ph idx="2" type="pic"/>
          </p:nvPr>
        </p:nvSpPr>
        <p:spPr>
          <a:xfrm>
            <a:off x="7615633" y="0"/>
            <a:ext cx="83865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_Main Slide Blank">
  <p:cSld name="30_Main Slide 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1"/>
          <p:cNvSpPr/>
          <p:nvPr>
            <p:ph idx="2" type="pic"/>
          </p:nvPr>
        </p:nvSpPr>
        <p:spPr>
          <a:xfrm>
            <a:off x="-1" y="1785342"/>
            <a:ext cx="243840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Main Slide Blank">
  <p:cSld name="31_Main Slide 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2"/>
          <p:cNvSpPr/>
          <p:nvPr>
            <p:ph idx="2" type="pic"/>
          </p:nvPr>
        </p:nvSpPr>
        <p:spPr>
          <a:xfrm>
            <a:off x="-1" y="1785342"/>
            <a:ext cx="243840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02">
  <p:cSld name="Slide 02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5"/>
          <p:cNvSpPr/>
          <p:nvPr>
            <p:ph idx="2" type="pic"/>
          </p:nvPr>
        </p:nvSpPr>
        <p:spPr>
          <a:xfrm>
            <a:off x="12192000" y="0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Main Slide Blank">
  <p:cSld name="32_Main Slide Blank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3"/>
          <p:cNvSpPr/>
          <p:nvPr>
            <p:ph idx="2" type="pic"/>
          </p:nvPr>
        </p:nvSpPr>
        <p:spPr>
          <a:xfrm>
            <a:off x="7113057" y="1785342"/>
            <a:ext cx="4826100" cy="8255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1" name="Google Shape;71;p143"/>
          <p:cNvSpPr/>
          <p:nvPr>
            <p:ph idx="3" type="pic"/>
          </p:nvPr>
        </p:nvSpPr>
        <p:spPr>
          <a:xfrm>
            <a:off x="1781373" y="1785342"/>
            <a:ext cx="4826100" cy="8255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2" name="Google Shape;72;p143"/>
          <p:cNvSpPr/>
          <p:nvPr>
            <p:ph idx="4" type="pic"/>
          </p:nvPr>
        </p:nvSpPr>
        <p:spPr>
          <a:xfrm>
            <a:off x="12444743" y="1785342"/>
            <a:ext cx="4826100" cy="8255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3" name="Google Shape;73;p143"/>
          <p:cNvSpPr/>
          <p:nvPr>
            <p:ph idx="5" type="pic"/>
          </p:nvPr>
        </p:nvSpPr>
        <p:spPr>
          <a:xfrm>
            <a:off x="17776427" y="1785342"/>
            <a:ext cx="4826100" cy="8255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Main Slide Blank">
  <p:cSld name="33_Main Slide 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4"/>
          <p:cNvSpPr/>
          <p:nvPr>
            <p:ph idx="2" type="pic"/>
          </p:nvPr>
        </p:nvSpPr>
        <p:spPr>
          <a:xfrm>
            <a:off x="9143999" y="4317999"/>
            <a:ext cx="50799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6" name="Google Shape;76;p144"/>
          <p:cNvSpPr/>
          <p:nvPr>
            <p:ph idx="3" type="pic"/>
          </p:nvPr>
        </p:nvSpPr>
        <p:spPr>
          <a:xfrm>
            <a:off x="19303999" y="4317999"/>
            <a:ext cx="50799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77" name="Google Shape;77;p144"/>
          <p:cNvSpPr/>
          <p:nvPr>
            <p:ph idx="4" type="pic"/>
          </p:nvPr>
        </p:nvSpPr>
        <p:spPr>
          <a:xfrm>
            <a:off x="14224000" y="4317999"/>
            <a:ext cx="5079900" cy="50799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Main Slide Blank">
  <p:cSld name="34_Main Slide 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5"/>
          <p:cNvSpPr/>
          <p:nvPr>
            <p:ph idx="2" type="pic"/>
          </p:nvPr>
        </p:nvSpPr>
        <p:spPr>
          <a:xfrm>
            <a:off x="-1" y="-1"/>
            <a:ext cx="68580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0" name="Google Shape;80;p145"/>
          <p:cNvSpPr/>
          <p:nvPr>
            <p:ph idx="3" type="pic"/>
          </p:nvPr>
        </p:nvSpPr>
        <p:spPr>
          <a:xfrm>
            <a:off x="6857999" y="6857999"/>
            <a:ext cx="68580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7_Main Slide Blank">
  <p:cSld name="37_Main Slide 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6"/>
          <p:cNvSpPr/>
          <p:nvPr>
            <p:ph idx="2" type="pic"/>
          </p:nvPr>
        </p:nvSpPr>
        <p:spPr>
          <a:xfrm>
            <a:off x="12191999" y="-1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_Main Slide Blank">
  <p:cSld name="38_Main Slide Blank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7"/>
          <p:cNvSpPr/>
          <p:nvPr>
            <p:ph idx="2" type="pic"/>
          </p:nvPr>
        </p:nvSpPr>
        <p:spPr>
          <a:xfrm>
            <a:off x="1781372" y="1777999"/>
            <a:ext cx="50799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85" name="Google Shape;85;p147"/>
          <p:cNvSpPr/>
          <p:nvPr>
            <p:ph idx="3" type="pic"/>
          </p:nvPr>
        </p:nvSpPr>
        <p:spPr>
          <a:xfrm>
            <a:off x="7111999" y="1777999"/>
            <a:ext cx="50799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_Main Slide Blank">
  <p:cSld name="39_Main Slide 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8"/>
          <p:cNvSpPr/>
          <p:nvPr>
            <p:ph idx="2" type="pic"/>
          </p:nvPr>
        </p:nvSpPr>
        <p:spPr>
          <a:xfrm>
            <a:off x="888999" y="890453"/>
            <a:ext cx="22605900" cy="11935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Main Slide Blank">
  <p:cSld name="40_Main Slide Blank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9"/>
          <p:cNvSpPr/>
          <p:nvPr>
            <p:ph idx="2" type="pic"/>
          </p:nvPr>
        </p:nvSpPr>
        <p:spPr>
          <a:xfrm>
            <a:off x="-1" y="6865738"/>
            <a:ext cx="60960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90" name="Google Shape;90;p149"/>
          <p:cNvSpPr/>
          <p:nvPr>
            <p:ph idx="3" type="pic"/>
          </p:nvPr>
        </p:nvSpPr>
        <p:spPr>
          <a:xfrm>
            <a:off x="6096000" y="1785539"/>
            <a:ext cx="60960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91" name="Google Shape;91;p149"/>
          <p:cNvSpPr/>
          <p:nvPr>
            <p:ph idx="4" type="pic"/>
          </p:nvPr>
        </p:nvSpPr>
        <p:spPr>
          <a:xfrm>
            <a:off x="12191999" y="6865738"/>
            <a:ext cx="60960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92" name="Google Shape;92;p149"/>
          <p:cNvSpPr/>
          <p:nvPr>
            <p:ph idx="5" type="pic"/>
          </p:nvPr>
        </p:nvSpPr>
        <p:spPr>
          <a:xfrm>
            <a:off x="18287999" y="1785539"/>
            <a:ext cx="60960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Main Slide Blank">
  <p:cSld name="41_Main Slide 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0"/>
          <p:cNvSpPr/>
          <p:nvPr>
            <p:ph idx="2" type="pic"/>
          </p:nvPr>
        </p:nvSpPr>
        <p:spPr>
          <a:xfrm>
            <a:off x="8444838" y="3502407"/>
            <a:ext cx="44451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95" name="Google Shape;95;p150"/>
          <p:cNvSpPr/>
          <p:nvPr>
            <p:ph idx="3" type="pic"/>
          </p:nvPr>
        </p:nvSpPr>
        <p:spPr>
          <a:xfrm>
            <a:off x="13301133" y="3502407"/>
            <a:ext cx="44451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96" name="Google Shape;96;p150"/>
          <p:cNvSpPr/>
          <p:nvPr>
            <p:ph idx="4" type="pic"/>
          </p:nvPr>
        </p:nvSpPr>
        <p:spPr>
          <a:xfrm>
            <a:off x="18157427" y="3502407"/>
            <a:ext cx="44451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_Main Slide Blank">
  <p:cSld name="42_Main Slide 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1"/>
          <p:cNvSpPr/>
          <p:nvPr>
            <p:ph idx="2" type="pic"/>
          </p:nvPr>
        </p:nvSpPr>
        <p:spPr>
          <a:xfrm>
            <a:off x="1781571" y="-1"/>
            <a:ext cx="104103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Main Slide Blank">
  <p:cSld name="43_Main Slide Blank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2"/>
          <p:cNvSpPr/>
          <p:nvPr>
            <p:ph idx="2" type="pic"/>
          </p:nvPr>
        </p:nvSpPr>
        <p:spPr>
          <a:xfrm>
            <a:off x="3262687" y="3715099"/>
            <a:ext cx="6705600" cy="6291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Main Slide Blank">
  <p:cSld name="1_Main Slide 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6"/>
          <p:cNvSpPr/>
          <p:nvPr>
            <p:ph idx="2" type="pic"/>
          </p:nvPr>
        </p:nvSpPr>
        <p:spPr>
          <a:xfrm>
            <a:off x="0" y="0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Main Slide Blank">
  <p:cSld name="44_Main Slide Blan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3"/>
          <p:cNvSpPr/>
          <p:nvPr>
            <p:ph idx="2" type="pic"/>
          </p:nvPr>
        </p:nvSpPr>
        <p:spPr>
          <a:xfrm>
            <a:off x="2407582" y="3415114"/>
            <a:ext cx="9067800" cy="6888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Main Slide Blank">
  <p:cSld name="45_Main Slide 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4"/>
          <p:cNvSpPr/>
          <p:nvPr>
            <p:ph idx="2" type="pic"/>
          </p:nvPr>
        </p:nvSpPr>
        <p:spPr>
          <a:xfrm>
            <a:off x="3461940" y="2781923"/>
            <a:ext cx="17462400" cy="32958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_Main Slide Blank">
  <p:cSld name="46_Main Slide Blank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5"/>
          <p:cNvSpPr/>
          <p:nvPr>
            <p:ph idx="2" type="pic"/>
          </p:nvPr>
        </p:nvSpPr>
        <p:spPr>
          <a:xfrm>
            <a:off x="3156661" y="2411214"/>
            <a:ext cx="7848600" cy="888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7_Main Slide Blank">
  <p:cSld name="47_Main Slide Blank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6"/>
          <p:cNvSpPr/>
          <p:nvPr>
            <p:ph idx="2" type="pic"/>
          </p:nvPr>
        </p:nvSpPr>
        <p:spPr>
          <a:xfrm>
            <a:off x="1781373" y="1777999"/>
            <a:ext cx="226029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9_Main Slide Blank">
  <p:cSld name="49_Main Slide Blank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7"/>
          <p:cNvSpPr/>
          <p:nvPr>
            <p:ph idx="2" type="pic"/>
          </p:nvPr>
        </p:nvSpPr>
        <p:spPr>
          <a:xfrm>
            <a:off x="10159999" y="-1"/>
            <a:ext cx="5079900" cy="13716000"/>
          </a:xfrm>
          <a:prstGeom prst="rect">
            <a:avLst/>
          </a:prstGeom>
          <a:solidFill>
            <a:srgbClr val="6C717A"/>
          </a:solidFill>
          <a:ln>
            <a:noFill/>
          </a:ln>
        </p:spPr>
      </p:sp>
      <p:sp>
        <p:nvSpPr>
          <p:cNvPr id="111" name="Google Shape;111;p157"/>
          <p:cNvSpPr/>
          <p:nvPr>
            <p:ph idx="3" type="pic"/>
          </p:nvPr>
        </p:nvSpPr>
        <p:spPr>
          <a:xfrm>
            <a:off x="5079999" y="-1"/>
            <a:ext cx="5079900" cy="13716000"/>
          </a:xfrm>
          <a:prstGeom prst="rect">
            <a:avLst/>
          </a:prstGeom>
          <a:solidFill>
            <a:srgbClr val="545960"/>
          </a:solidFill>
          <a:ln>
            <a:noFill/>
          </a:ln>
        </p:spPr>
      </p:sp>
      <p:sp>
        <p:nvSpPr>
          <p:cNvPr id="112" name="Google Shape;112;p157"/>
          <p:cNvSpPr/>
          <p:nvPr>
            <p:ph idx="4" type="pic"/>
          </p:nvPr>
        </p:nvSpPr>
        <p:spPr>
          <a:xfrm>
            <a:off x="-1" y="-1"/>
            <a:ext cx="5079900" cy="13716000"/>
          </a:xfrm>
          <a:prstGeom prst="rect">
            <a:avLst/>
          </a:prstGeom>
          <a:solidFill>
            <a:srgbClr val="383D43"/>
          </a:solidFill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0_Main Slide Blank">
  <p:cSld name="50_Main Slide Blank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8"/>
          <p:cNvSpPr/>
          <p:nvPr>
            <p:ph idx="2" type="pic"/>
          </p:nvPr>
        </p:nvSpPr>
        <p:spPr>
          <a:xfrm>
            <a:off x="1781373" y="6858396"/>
            <a:ext cx="226029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1_Main Slide Blank">
  <p:cSld name="51_Main Slide 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9"/>
          <p:cNvSpPr/>
          <p:nvPr>
            <p:ph idx="2" type="pic"/>
          </p:nvPr>
        </p:nvSpPr>
        <p:spPr>
          <a:xfrm>
            <a:off x="1781373" y="6858396"/>
            <a:ext cx="226029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2_Main Slide Blank">
  <p:cSld name="52_Main Slide 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0"/>
          <p:cNvSpPr/>
          <p:nvPr>
            <p:ph idx="2" type="pic"/>
          </p:nvPr>
        </p:nvSpPr>
        <p:spPr>
          <a:xfrm>
            <a:off x="10227203" y="-7343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19" name="Google Shape;119;p160"/>
          <p:cNvSpPr/>
          <p:nvPr>
            <p:ph idx="3" type="pic"/>
          </p:nvPr>
        </p:nvSpPr>
        <p:spPr>
          <a:xfrm>
            <a:off x="5020203" y="6857999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0" name="Google Shape;120;p160"/>
          <p:cNvSpPr/>
          <p:nvPr>
            <p:ph idx="4" type="pic"/>
          </p:nvPr>
        </p:nvSpPr>
        <p:spPr>
          <a:xfrm>
            <a:off x="15434203" y="6857999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3_Main Slide Blank">
  <p:cSld name="53_Main Slide 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1"/>
          <p:cNvSpPr/>
          <p:nvPr>
            <p:ph idx="2" type="pic"/>
          </p:nvPr>
        </p:nvSpPr>
        <p:spPr>
          <a:xfrm>
            <a:off x="6984801" y="0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3" name="Google Shape;123;p161"/>
          <p:cNvSpPr/>
          <p:nvPr>
            <p:ph idx="3" type="pic"/>
          </p:nvPr>
        </p:nvSpPr>
        <p:spPr>
          <a:xfrm>
            <a:off x="1781373" y="6858396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4" name="Google Shape;124;p161"/>
          <p:cNvSpPr/>
          <p:nvPr>
            <p:ph idx="4" type="pic"/>
          </p:nvPr>
        </p:nvSpPr>
        <p:spPr>
          <a:xfrm>
            <a:off x="12191999" y="6857999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5" name="Google Shape;125;p161"/>
          <p:cNvSpPr/>
          <p:nvPr>
            <p:ph idx="5" type="pic"/>
          </p:nvPr>
        </p:nvSpPr>
        <p:spPr>
          <a:xfrm>
            <a:off x="17395427" y="-1"/>
            <a:ext cx="52071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4_Main Slide Blank">
  <p:cSld name="54_Main Slide Blank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2"/>
          <p:cNvSpPr/>
          <p:nvPr>
            <p:ph idx="2" type="pic"/>
          </p:nvPr>
        </p:nvSpPr>
        <p:spPr>
          <a:xfrm>
            <a:off x="12191801" y="0"/>
            <a:ext cx="121923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28" name="Google Shape;128;p162"/>
          <p:cNvSpPr/>
          <p:nvPr>
            <p:ph idx="3" type="pic"/>
          </p:nvPr>
        </p:nvSpPr>
        <p:spPr>
          <a:xfrm>
            <a:off x="-398" y="6857999"/>
            <a:ext cx="121923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Slide Blank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2_Main Slide Blank">
  <p:cSld name="62_Main Slide 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3"/>
          <p:cNvSpPr/>
          <p:nvPr>
            <p:ph idx="2" type="pic"/>
          </p:nvPr>
        </p:nvSpPr>
        <p:spPr>
          <a:xfrm>
            <a:off x="12444741" y="1777999"/>
            <a:ext cx="48261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1" name="Google Shape;131;p163"/>
          <p:cNvSpPr/>
          <p:nvPr>
            <p:ph idx="3" type="pic"/>
          </p:nvPr>
        </p:nvSpPr>
        <p:spPr>
          <a:xfrm>
            <a:off x="17776427" y="1777999"/>
            <a:ext cx="48261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3_Main Slide Blank">
  <p:cSld name="63_Main Slide Blank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4"/>
          <p:cNvSpPr/>
          <p:nvPr>
            <p:ph idx="2" type="pic"/>
          </p:nvPr>
        </p:nvSpPr>
        <p:spPr>
          <a:xfrm>
            <a:off x="0" y="-1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Main Slide Blank">
  <p:cSld name="22_Main Slide 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5"/>
          <p:cNvSpPr/>
          <p:nvPr>
            <p:ph idx="2" type="pic"/>
          </p:nvPr>
        </p:nvSpPr>
        <p:spPr>
          <a:xfrm>
            <a:off x="-1" y="6857999"/>
            <a:ext cx="243840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6" name="Google Shape;136;p165"/>
          <p:cNvSpPr txBox="1"/>
          <p:nvPr>
            <p:ph idx="1" type="body"/>
          </p:nvPr>
        </p:nvSpPr>
        <p:spPr>
          <a:xfrm>
            <a:off x="-1" y="6858000"/>
            <a:ext cx="24384000" cy="6858000"/>
          </a:xfrm>
          <a:prstGeom prst="rect">
            <a:avLst/>
          </a:prstGeom>
          <a:solidFill>
            <a:srgbClr val="1C1F25">
              <a:alpha val="80000"/>
            </a:srgbClr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Main Slide Blank">
  <p:cSld name="14_Main Slide Blank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6"/>
          <p:cNvSpPr/>
          <p:nvPr>
            <p:ph idx="2" type="pic"/>
          </p:nvPr>
        </p:nvSpPr>
        <p:spPr>
          <a:xfrm>
            <a:off x="-1" y="1781671"/>
            <a:ext cx="81279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39" name="Google Shape;139;p166"/>
          <p:cNvSpPr/>
          <p:nvPr>
            <p:ph idx="3" type="pic"/>
          </p:nvPr>
        </p:nvSpPr>
        <p:spPr>
          <a:xfrm>
            <a:off x="8127999" y="1781671"/>
            <a:ext cx="8127900" cy="10160100"/>
          </a:xfrm>
          <a:prstGeom prst="rect">
            <a:avLst/>
          </a:prstGeom>
          <a:solidFill>
            <a:srgbClr val="6A6E77"/>
          </a:solidFill>
          <a:ln>
            <a:noFill/>
          </a:ln>
        </p:spPr>
      </p:sp>
      <p:sp>
        <p:nvSpPr>
          <p:cNvPr id="140" name="Google Shape;140;p166"/>
          <p:cNvSpPr/>
          <p:nvPr>
            <p:ph idx="4" type="pic"/>
          </p:nvPr>
        </p:nvSpPr>
        <p:spPr>
          <a:xfrm>
            <a:off x="16255999" y="1781671"/>
            <a:ext cx="81279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7_Main Slide Blank">
  <p:cSld name="67_Main Slide Blank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7"/>
          <p:cNvSpPr/>
          <p:nvPr>
            <p:ph idx="2" type="pic"/>
          </p:nvPr>
        </p:nvSpPr>
        <p:spPr>
          <a:xfrm>
            <a:off x="8086856" y="4607520"/>
            <a:ext cx="3302100" cy="44196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43" name="Google Shape;143;p167"/>
          <p:cNvSpPr/>
          <p:nvPr>
            <p:ph idx="3" type="pic"/>
          </p:nvPr>
        </p:nvSpPr>
        <p:spPr>
          <a:xfrm>
            <a:off x="12995142" y="4607520"/>
            <a:ext cx="3302100" cy="44196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8_Main Slide Blank">
  <p:cSld name="68_Main Slide Blank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8"/>
          <p:cNvSpPr/>
          <p:nvPr>
            <p:ph idx="2" type="pic"/>
          </p:nvPr>
        </p:nvSpPr>
        <p:spPr>
          <a:xfrm>
            <a:off x="15240871" y="3861190"/>
            <a:ext cx="4410600" cy="589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9_Main Slide Blank">
  <p:cSld name="69_Main Slide Blank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9"/>
          <p:cNvSpPr/>
          <p:nvPr>
            <p:ph idx="2" type="pic"/>
          </p:nvPr>
        </p:nvSpPr>
        <p:spPr>
          <a:xfrm>
            <a:off x="10661649" y="4204997"/>
            <a:ext cx="3060600" cy="5425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0_Main Slide Blank">
  <p:cSld name="70_Main Slide Blank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0"/>
          <p:cNvSpPr/>
          <p:nvPr>
            <p:ph idx="2" type="pic"/>
          </p:nvPr>
        </p:nvSpPr>
        <p:spPr>
          <a:xfrm>
            <a:off x="8323843" y="4204997"/>
            <a:ext cx="3060600" cy="5425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50" name="Google Shape;150;p170"/>
          <p:cNvSpPr/>
          <p:nvPr>
            <p:ph idx="3" type="pic"/>
          </p:nvPr>
        </p:nvSpPr>
        <p:spPr>
          <a:xfrm>
            <a:off x="12997443" y="4204997"/>
            <a:ext cx="3060600" cy="5425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1_Main Slide Blank">
  <p:cSld name="71_Main Slide Blank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1"/>
          <p:cNvSpPr/>
          <p:nvPr>
            <p:ph idx="2" type="pic"/>
          </p:nvPr>
        </p:nvSpPr>
        <p:spPr>
          <a:xfrm>
            <a:off x="14198591" y="4441611"/>
            <a:ext cx="7282500" cy="4551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2_Main Slide Blank">
  <p:cSld name="72_Main Slide Blank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2"/>
          <p:cNvSpPr/>
          <p:nvPr>
            <p:ph idx="2" type="pic"/>
          </p:nvPr>
        </p:nvSpPr>
        <p:spPr>
          <a:xfrm>
            <a:off x="5587770" y="4153646"/>
            <a:ext cx="4335000" cy="2709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55" name="Google Shape;155;p172"/>
          <p:cNvSpPr/>
          <p:nvPr>
            <p:ph idx="3" type="pic"/>
          </p:nvPr>
        </p:nvSpPr>
        <p:spPr>
          <a:xfrm>
            <a:off x="14461425" y="4153646"/>
            <a:ext cx="4335000" cy="2709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Main Slide Blank">
  <p:cSld name="3_Main Slide Blank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28"/>
          <p:cNvSpPr/>
          <p:nvPr>
            <p:ph idx="2" type="pic"/>
          </p:nvPr>
        </p:nvSpPr>
        <p:spPr>
          <a:xfrm>
            <a:off x="1781571" y="6857999"/>
            <a:ext cx="226023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3_Main Slide Blank">
  <p:cSld name="73_Main Slide Blank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3"/>
          <p:cNvSpPr/>
          <p:nvPr>
            <p:ph idx="2" type="pic"/>
          </p:nvPr>
        </p:nvSpPr>
        <p:spPr>
          <a:xfrm>
            <a:off x="12567749" y="4280517"/>
            <a:ext cx="7767900" cy="48546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4_Main Slide Blank">
  <p:cSld name="94_Main Slide Blank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4"/>
          <p:cNvSpPr/>
          <p:nvPr>
            <p:ph idx="2" type="pic"/>
          </p:nvPr>
        </p:nvSpPr>
        <p:spPr>
          <a:xfrm>
            <a:off x="12191999" y="0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1">
  <p:cSld name="Slide 2.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5"/>
          <p:cNvSpPr/>
          <p:nvPr>
            <p:ph idx="2" type="pic"/>
          </p:nvPr>
        </p:nvSpPr>
        <p:spPr>
          <a:xfrm>
            <a:off x="12191999" y="4000268"/>
            <a:ext cx="10413900" cy="2857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2">
  <p:cSld name="Slide 2.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6"/>
          <p:cNvSpPr/>
          <p:nvPr>
            <p:ph idx="2" type="pic"/>
          </p:nvPr>
        </p:nvSpPr>
        <p:spPr>
          <a:xfrm>
            <a:off x="1781373" y="1777999"/>
            <a:ext cx="52071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64" name="Google Shape;164;p176"/>
          <p:cNvSpPr/>
          <p:nvPr>
            <p:ph idx="3" type="pic"/>
          </p:nvPr>
        </p:nvSpPr>
        <p:spPr>
          <a:xfrm>
            <a:off x="6988373" y="6865342"/>
            <a:ext cx="52071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65" name="Google Shape;165;p176"/>
          <p:cNvSpPr/>
          <p:nvPr>
            <p:ph idx="4" type="pic"/>
          </p:nvPr>
        </p:nvSpPr>
        <p:spPr>
          <a:xfrm>
            <a:off x="12191999" y="1778000"/>
            <a:ext cx="10410300" cy="50874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3">
  <p:cSld name="Slide 2.3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7"/>
          <p:cNvSpPr/>
          <p:nvPr>
            <p:ph idx="2" type="pic"/>
          </p:nvPr>
        </p:nvSpPr>
        <p:spPr>
          <a:xfrm>
            <a:off x="1781373" y="1777603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68" name="Google Shape;168;p177"/>
          <p:cNvSpPr/>
          <p:nvPr>
            <p:ph idx="3" type="pic"/>
          </p:nvPr>
        </p:nvSpPr>
        <p:spPr>
          <a:xfrm>
            <a:off x="8639373" y="1777603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69" name="Google Shape;169;p177"/>
          <p:cNvSpPr/>
          <p:nvPr>
            <p:ph idx="4" type="pic"/>
          </p:nvPr>
        </p:nvSpPr>
        <p:spPr>
          <a:xfrm>
            <a:off x="5210373" y="5206999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70" name="Google Shape;170;p177"/>
          <p:cNvSpPr/>
          <p:nvPr>
            <p:ph idx="5" type="pic"/>
          </p:nvPr>
        </p:nvSpPr>
        <p:spPr>
          <a:xfrm>
            <a:off x="1781373" y="8636396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71" name="Google Shape;171;p177"/>
          <p:cNvSpPr/>
          <p:nvPr>
            <p:ph idx="6" type="pic"/>
          </p:nvPr>
        </p:nvSpPr>
        <p:spPr>
          <a:xfrm>
            <a:off x="8639373" y="8636396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4">
  <p:cSld name="Slide 2.4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78"/>
          <p:cNvSpPr/>
          <p:nvPr>
            <p:ph idx="2" type="pic"/>
          </p:nvPr>
        </p:nvSpPr>
        <p:spPr>
          <a:xfrm>
            <a:off x="1781373" y="1777603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74" name="Google Shape;174;p178"/>
          <p:cNvSpPr/>
          <p:nvPr>
            <p:ph idx="3" type="pic"/>
          </p:nvPr>
        </p:nvSpPr>
        <p:spPr>
          <a:xfrm>
            <a:off x="5210373" y="1777602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75" name="Google Shape;175;p178"/>
          <p:cNvSpPr/>
          <p:nvPr>
            <p:ph idx="4" type="pic"/>
          </p:nvPr>
        </p:nvSpPr>
        <p:spPr>
          <a:xfrm>
            <a:off x="8639372" y="1777602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76" name="Google Shape;176;p178"/>
          <p:cNvSpPr/>
          <p:nvPr>
            <p:ph idx="5" type="pic"/>
          </p:nvPr>
        </p:nvSpPr>
        <p:spPr>
          <a:xfrm>
            <a:off x="1781373" y="8636396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77" name="Google Shape;177;p178"/>
          <p:cNvSpPr/>
          <p:nvPr>
            <p:ph idx="6" type="pic"/>
          </p:nvPr>
        </p:nvSpPr>
        <p:spPr>
          <a:xfrm>
            <a:off x="5210374" y="8636395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78" name="Google Shape;178;p178"/>
          <p:cNvSpPr/>
          <p:nvPr>
            <p:ph idx="7" type="pic"/>
          </p:nvPr>
        </p:nvSpPr>
        <p:spPr>
          <a:xfrm>
            <a:off x="8639372" y="8636395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79" name="Google Shape;179;p178"/>
          <p:cNvSpPr/>
          <p:nvPr>
            <p:ph idx="8" type="pic"/>
          </p:nvPr>
        </p:nvSpPr>
        <p:spPr>
          <a:xfrm>
            <a:off x="1781373" y="5206999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80" name="Google Shape;180;p178"/>
          <p:cNvSpPr/>
          <p:nvPr>
            <p:ph idx="9" type="pic"/>
          </p:nvPr>
        </p:nvSpPr>
        <p:spPr>
          <a:xfrm>
            <a:off x="8639372" y="5206998"/>
            <a:ext cx="3302100" cy="3302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5" showMasterSp="0">
  <p:cSld name="Slide 2.5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9"/>
          <p:cNvSpPr/>
          <p:nvPr>
            <p:ph idx="2" type="pic"/>
          </p:nvPr>
        </p:nvSpPr>
        <p:spPr>
          <a:xfrm>
            <a:off x="253999" y="253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83" name="Google Shape;183;p179"/>
          <p:cNvSpPr/>
          <p:nvPr>
            <p:ph idx="3" type="pic"/>
          </p:nvPr>
        </p:nvSpPr>
        <p:spPr>
          <a:xfrm>
            <a:off x="12318999" y="253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84" name="Google Shape;184;p179"/>
          <p:cNvSpPr/>
          <p:nvPr>
            <p:ph idx="4" type="pic"/>
          </p:nvPr>
        </p:nvSpPr>
        <p:spPr>
          <a:xfrm>
            <a:off x="253999" y="6984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85" name="Google Shape;185;p179"/>
          <p:cNvSpPr/>
          <p:nvPr>
            <p:ph idx="5" type="pic"/>
          </p:nvPr>
        </p:nvSpPr>
        <p:spPr>
          <a:xfrm>
            <a:off x="12318999" y="6984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Slide 2.6" showMasterSp="0">
  <p:cSld name="2_Slide 2.6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80"/>
          <p:cNvSpPr/>
          <p:nvPr/>
        </p:nvSpPr>
        <p:spPr>
          <a:xfrm>
            <a:off x="12319000" y="254000"/>
            <a:ext cx="11811000" cy="6477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8" name="Google Shape;188;p180"/>
          <p:cNvSpPr/>
          <p:nvPr/>
        </p:nvSpPr>
        <p:spPr>
          <a:xfrm>
            <a:off x="254000" y="6985000"/>
            <a:ext cx="11811000" cy="6477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180"/>
          <p:cNvSpPr txBox="1"/>
          <p:nvPr>
            <p:ph idx="1" type="body"/>
          </p:nvPr>
        </p:nvSpPr>
        <p:spPr>
          <a:xfrm>
            <a:off x="2763774" y="8890000"/>
            <a:ext cx="67914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0" name="Google Shape;190;p180"/>
          <p:cNvSpPr txBox="1"/>
          <p:nvPr>
            <p:ph idx="2" type="body"/>
          </p:nvPr>
        </p:nvSpPr>
        <p:spPr>
          <a:xfrm>
            <a:off x="20583890" y="2348465"/>
            <a:ext cx="6477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1" name="Google Shape;191;p180"/>
          <p:cNvSpPr txBox="1"/>
          <p:nvPr>
            <p:ph idx="3" type="body"/>
          </p:nvPr>
        </p:nvSpPr>
        <p:spPr>
          <a:xfrm>
            <a:off x="19252809" y="3563384"/>
            <a:ext cx="3309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2" name="Google Shape;192;p180"/>
          <p:cNvSpPr txBox="1"/>
          <p:nvPr>
            <p:ph idx="4" type="body"/>
          </p:nvPr>
        </p:nvSpPr>
        <p:spPr>
          <a:xfrm>
            <a:off x="15217409" y="2348465"/>
            <a:ext cx="6477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3" name="Google Shape;193;p180"/>
          <p:cNvSpPr txBox="1"/>
          <p:nvPr>
            <p:ph idx="5" type="body"/>
          </p:nvPr>
        </p:nvSpPr>
        <p:spPr>
          <a:xfrm>
            <a:off x="13886327" y="3563384"/>
            <a:ext cx="3309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4" name="Google Shape;194;p180"/>
          <p:cNvSpPr/>
          <p:nvPr>
            <p:ph idx="6" type="pic"/>
          </p:nvPr>
        </p:nvSpPr>
        <p:spPr>
          <a:xfrm>
            <a:off x="253999" y="253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95" name="Google Shape;195;p180"/>
          <p:cNvSpPr/>
          <p:nvPr>
            <p:ph idx="7" type="pic"/>
          </p:nvPr>
        </p:nvSpPr>
        <p:spPr>
          <a:xfrm>
            <a:off x="12318999" y="6984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Slide 2.7" showMasterSp="0">
  <p:cSld name="2_Slide 2.7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1"/>
          <p:cNvSpPr/>
          <p:nvPr/>
        </p:nvSpPr>
        <p:spPr>
          <a:xfrm>
            <a:off x="12319000" y="6985000"/>
            <a:ext cx="11811000" cy="6477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8" name="Google Shape;198;p181"/>
          <p:cNvSpPr txBox="1"/>
          <p:nvPr>
            <p:ph idx="1" type="body"/>
          </p:nvPr>
        </p:nvSpPr>
        <p:spPr>
          <a:xfrm>
            <a:off x="13181330" y="8429625"/>
            <a:ext cx="100863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9" name="Google Shape;199;p181"/>
          <p:cNvSpPr txBox="1"/>
          <p:nvPr>
            <p:ph idx="2" type="body"/>
          </p:nvPr>
        </p:nvSpPr>
        <p:spPr>
          <a:xfrm>
            <a:off x="17398665" y="11687175"/>
            <a:ext cx="16518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"/>
              <a:buNone/>
              <a:defRPr b="1" i="0" sz="2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0" name="Google Shape;200;p181"/>
          <p:cNvSpPr/>
          <p:nvPr>
            <p:ph idx="3" type="pic"/>
          </p:nvPr>
        </p:nvSpPr>
        <p:spPr>
          <a:xfrm>
            <a:off x="253999" y="253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01" name="Google Shape;201;p181"/>
          <p:cNvSpPr/>
          <p:nvPr>
            <p:ph idx="4" type="pic"/>
          </p:nvPr>
        </p:nvSpPr>
        <p:spPr>
          <a:xfrm>
            <a:off x="12318999" y="253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02" name="Google Shape;202;p181"/>
          <p:cNvSpPr/>
          <p:nvPr>
            <p:ph idx="5" type="pic"/>
          </p:nvPr>
        </p:nvSpPr>
        <p:spPr>
          <a:xfrm>
            <a:off x="253999" y="6984999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8" showMasterSp="0">
  <p:cSld name="Slide 2.8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2"/>
          <p:cNvSpPr/>
          <p:nvPr>
            <p:ph idx="2" type="pic"/>
          </p:nvPr>
        </p:nvSpPr>
        <p:spPr>
          <a:xfrm>
            <a:off x="-1" y="-1"/>
            <a:ext cx="101601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Main Slide Blank">
  <p:cSld name="4_Main Slide 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29"/>
          <p:cNvSpPr/>
          <p:nvPr>
            <p:ph idx="2" type="pic"/>
          </p:nvPr>
        </p:nvSpPr>
        <p:spPr>
          <a:xfrm>
            <a:off x="-1" y="1785341"/>
            <a:ext cx="24384000" cy="63114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10">
  <p:cSld name="Slide 2.10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3"/>
          <p:cNvSpPr/>
          <p:nvPr>
            <p:ph idx="2" type="pic"/>
          </p:nvPr>
        </p:nvSpPr>
        <p:spPr>
          <a:xfrm>
            <a:off x="1781372" y="5328178"/>
            <a:ext cx="5080500" cy="5074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07" name="Google Shape;207;p183"/>
          <p:cNvSpPr/>
          <p:nvPr>
            <p:ph idx="3" type="pic"/>
          </p:nvPr>
        </p:nvSpPr>
        <p:spPr>
          <a:xfrm>
            <a:off x="9651999" y="3555734"/>
            <a:ext cx="5080500" cy="5074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08" name="Google Shape;208;p183"/>
          <p:cNvSpPr/>
          <p:nvPr>
            <p:ph idx="4" type="pic"/>
          </p:nvPr>
        </p:nvSpPr>
        <p:spPr>
          <a:xfrm>
            <a:off x="17522427" y="1783555"/>
            <a:ext cx="5080500" cy="5074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14" showMasterSp="0">
  <p:cSld name="Slide 2.14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84"/>
          <p:cNvSpPr/>
          <p:nvPr>
            <p:ph idx="2" type="pic"/>
          </p:nvPr>
        </p:nvSpPr>
        <p:spPr>
          <a:xfrm>
            <a:off x="253999" y="6985000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11" name="Google Shape;211;p184"/>
          <p:cNvSpPr/>
          <p:nvPr>
            <p:ph idx="3" type="pic"/>
          </p:nvPr>
        </p:nvSpPr>
        <p:spPr>
          <a:xfrm>
            <a:off x="12318999" y="6985000"/>
            <a:ext cx="11811000" cy="6477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16" showMasterSp="0">
  <p:cSld name="Slide 2.16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5"/>
          <p:cNvSpPr/>
          <p:nvPr>
            <p:ph idx="2" type="pic"/>
          </p:nvPr>
        </p:nvSpPr>
        <p:spPr>
          <a:xfrm>
            <a:off x="-1" y="1777999"/>
            <a:ext cx="121920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Slide 2.17" showMasterSp="0">
  <p:cSld name="2_Slide 2.17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86"/>
          <p:cNvSpPr/>
          <p:nvPr>
            <p:ph idx="2" type="pic"/>
          </p:nvPr>
        </p:nvSpPr>
        <p:spPr>
          <a:xfrm>
            <a:off x="-1" y="1778000"/>
            <a:ext cx="152400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16" name="Google Shape;216;p186"/>
          <p:cNvSpPr/>
          <p:nvPr>
            <p:ph idx="3" type="pic"/>
          </p:nvPr>
        </p:nvSpPr>
        <p:spPr>
          <a:xfrm>
            <a:off x="15493999" y="1778000"/>
            <a:ext cx="71085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Slide 2.18">
  <p:cSld name="2_Slide 2.18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7"/>
          <p:cNvSpPr/>
          <p:nvPr/>
        </p:nvSpPr>
        <p:spPr>
          <a:xfrm>
            <a:off x="0" y="-1"/>
            <a:ext cx="19812000" cy="13716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9" name="Google Shape;219;p187"/>
          <p:cNvSpPr txBox="1"/>
          <p:nvPr>
            <p:ph idx="1" type="body"/>
          </p:nvPr>
        </p:nvSpPr>
        <p:spPr>
          <a:xfrm>
            <a:off x="14884586" y="6321425"/>
            <a:ext cx="3309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0" name="Google Shape;220;p187"/>
          <p:cNvSpPr txBox="1"/>
          <p:nvPr>
            <p:ph idx="2" type="body"/>
          </p:nvPr>
        </p:nvSpPr>
        <p:spPr>
          <a:xfrm>
            <a:off x="12192000" y="5848349"/>
            <a:ext cx="21759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1" name="Google Shape;221;p187"/>
          <p:cNvSpPr txBox="1"/>
          <p:nvPr>
            <p:ph idx="3" type="body"/>
          </p:nvPr>
        </p:nvSpPr>
        <p:spPr>
          <a:xfrm>
            <a:off x="14884586" y="10392172"/>
            <a:ext cx="3309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2" name="Google Shape;222;p187"/>
          <p:cNvSpPr txBox="1"/>
          <p:nvPr>
            <p:ph idx="4" type="body"/>
          </p:nvPr>
        </p:nvSpPr>
        <p:spPr>
          <a:xfrm>
            <a:off x="12192000" y="9919096"/>
            <a:ext cx="21759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3" name="Google Shape;223;p187"/>
          <p:cNvSpPr txBox="1"/>
          <p:nvPr>
            <p:ph idx="5" type="body"/>
          </p:nvPr>
        </p:nvSpPr>
        <p:spPr>
          <a:xfrm>
            <a:off x="14884586" y="2250678"/>
            <a:ext cx="3309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4" name="Google Shape;224;p187"/>
          <p:cNvSpPr txBox="1"/>
          <p:nvPr>
            <p:ph idx="6" type="body"/>
          </p:nvPr>
        </p:nvSpPr>
        <p:spPr>
          <a:xfrm>
            <a:off x="12192000" y="1777603"/>
            <a:ext cx="21759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5" name="Google Shape;225;p187"/>
          <p:cNvSpPr txBox="1"/>
          <p:nvPr>
            <p:ph idx="7" type="body"/>
          </p:nvPr>
        </p:nvSpPr>
        <p:spPr>
          <a:xfrm>
            <a:off x="1781373" y="5524500"/>
            <a:ext cx="74781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26" name="Google Shape;226;p187"/>
          <p:cNvSpPr/>
          <p:nvPr>
            <p:ph idx="8" type="pic"/>
          </p:nvPr>
        </p:nvSpPr>
        <p:spPr>
          <a:xfrm>
            <a:off x="19811999" y="-1"/>
            <a:ext cx="45720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27" name="Google Shape;227;p187"/>
          <p:cNvSpPr/>
          <p:nvPr>
            <p:ph idx="9" type="pic"/>
          </p:nvPr>
        </p:nvSpPr>
        <p:spPr>
          <a:xfrm>
            <a:off x="19811999" y="4571999"/>
            <a:ext cx="45720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28" name="Google Shape;228;p187"/>
          <p:cNvSpPr/>
          <p:nvPr>
            <p:ph idx="13" type="pic"/>
          </p:nvPr>
        </p:nvSpPr>
        <p:spPr>
          <a:xfrm>
            <a:off x="19811999" y="9143999"/>
            <a:ext cx="45720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19">
  <p:cSld name="Slide 2.19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88"/>
          <p:cNvSpPr/>
          <p:nvPr>
            <p:ph idx="2" type="pic"/>
          </p:nvPr>
        </p:nvSpPr>
        <p:spPr>
          <a:xfrm>
            <a:off x="1781373" y="3047999"/>
            <a:ext cx="12699900" cy="7620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.21">
  <p:cSld name="Slide 2.2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89"/>
          <p:cNvSpPr/>
          <p:nvPr>
            <p:ph idx="2" type="pic"/>
          </p:nvPr>
        </p:nvSpPr>
        <p:spPr>
          <a:xfrm>
            <a:off x="12191999" y="1783555"/>
            <a:ext cx="5207100" cy="5074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33" name="Google Shape;233;p189"/>
          <p:cNvSpPr/>
          <p:nvPr>
            <p:ph idx="3" type="pic"/>
          </p:nvPr>
        </p:nvSpPr>
        <p:spPr>
          <a:xfrm>
            <a:off x="17398999" y="6863555"/>
            <a:ext cx="5207100" cy="50745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nimal Slide" showMasterSp="0">
  <p:cSld name="Minimal Slide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0"/>
          <p:cNvSpPr/>
          <p:nvPr>
            <p:ph idx="2" type="pic"/>
          </p:nvPr>
        </p:nvSpPr>
        <p:spPr>
          <a:xfrm>
            <a:off x="-1" y="-1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01" showMasterSp="0">
  <p:cSld name="Slide 01">
    <p:bg>
      <p:bgPr>
        <a:gradFill>
          <a:gsLst>
            <a:gs pos="0">
              <a:srgbClr val="72D6BE"/>
            </a:gs>
            <a:gs pos="100000">
              <a:srgbClr val="72C6C2"/>
            </a:gs>
          </a:gsLst>
          <a:lin ang="0" scaled="0"/>
        </a:gra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91"/>
          <p:cNvSpPr txBox="1"/>
          <p:nvPr>
            <p:ph idx="1" type="body"/>
          </p:nvPr>
        </p:nvSpPr>
        <p:spPr>
          <a:xfrm>
            <a:off x="380999" y="381000"/>
            <a:ext cx="23622000" cy="12954000"/>
          </a:xfrm>
          <a:prstGeom prst="rect">
            <a:avLst/>
          </a:prstGeom>
          <a:solidFill>
            <a:srgbClr val="F7F9FF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8" name="Google Shape;238;p191"/>
          <p:cNvSpPr txBox="1"/>
          <p:nvPr>
            <p:ph idx="2" type="body"/>
          </p:nvPr>
        </p:nvSpPr>
        <p:spPr>
          <a:xfrm>
            <a:off x="9550395" y="5167116"/>
            <a:ext cx="52833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Black"/>
              <a:buNone/>
              <a:defRPr b="0" i="0" sz="6000" u="none" cap="none" strike="noStrike">
                <a:solidFill>
                  <a:srgbClr val="1C1F25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9" name="Google Shape;239;p191"/>
          <p:cNvSpPr txBox="1"/>
          <p:nvPr>
            <p:ph idx="3" type="body"/>
          </p:nvPr>
        </p:nvSpPr>
        <p:spPr>
          <a:xfrm>
            <a:off x="11556999" y="6857999"/>
            <a:ext cx="1269900" cy="63600"/>
          </a:xfrm>
          <a:prstGeom prst="rect">
            <a:avLst/>
          </a:prstGeom>
          <a:solidFill>
            <a:srgbClr val="72D2C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0" name="Google Shape;240;p191"/>
          <p:cNvSpPr txBox="1"/>
          <p:nvPr>
            <p:ph idx="4" type="body"/>
          </p:nvPr>
        </p:nvSpPr>
        <p:spPr>
          <a:xfrm>
            <a:off x="7943846" y="7550348"/>
            <a:ext cx="8496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02">
  <p:cSld name="1_Slide 02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2"/>
          <p:cNvSpPr/>
          <p:nvPr>
            <p:ph idx="2" type="pic"/>
          </p:nvPr>
        </p:nvSpPr>
        <p:spPr>
          <a:xfrm>
            <a:off x="12192000" y="0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43" name="Google Shape;243;p192"/>
          <p:cNvSpPr txBox="1"/>
          <p:nvPr>
            <p:ph idx="1" type="body"/>
          </p:nvPr>
        </p:nvSpPr>
        <p:spPr>
          <a:xfrm>
            <a:off x="1781373" y="4279899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4" name="Google Shape;244;p192"/>
          <p:cNvSpPr txBox="1"/>
          <p:nvPr>
            <p:ph idx="3" type="body"/>
          </p:nvPr>
        </p:nvSpPr>
        <p:spPr>
          <a:xfrm>
            <a:off x="1781373" y="8039100"/>
            <a:ext cx="90345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Main Slide Blank">
  <p:cSld name="11_Main Slide Blank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30"/>
          <p:cNvSpPr/>
          <p:nvPr>
            <p:ph idx="2" type="pic"/>
          </p:nvPr>
        </p:nvSpPr>
        <p:spPr>
          <a:xfrm>
            <a:off x="8488113" y="0"/>
            <a:ext cx="158958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Main Slide Blank">
  <p:cSld name="17_Main Slide Blank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3"/>
          <p:cNvSpPr/>
          <p:nvPr>
            <p:ph idx="2" type="pic"/>
          </p:nvPr>
        </p:nvSpPr>
        <p:spPr>
          <a:xfrm>
            <a:off x="0" y="0"/>
            <a:ext cx="12192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47" name="Google Shape;247;p193"/>
          <p:cNvSpPr txBox="1"/>
          <p:nvPr/>
        </p:nvSpPr>
        <p:spPr>
          <a:xfrm>
            <a:off x="12957373" y="395155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200"/>
              <a:buFont typeface="Roboto Black"/>
              <a:buNone/>
            </a:pPr>
            <a:r>
              <a:rPr b="0" i="0" lang="en-US" sz="2200" u="none" cap="none" strike="noStrike">
                <a:solidFill>
                  <a:srgbClr val="1C1F25"/>
                </a:solidFill>
                <a:latin typeface="Roboto Black"/>
                <a:ea typeface="Roboto Black"/>
                <a:cs typeface="Roboto Black"/>
                <a:sym typeface="Roboto Black"/>
              </a:rPr>
              <a:t>SELECTED.</a:t>
            </a:r>
            <a:endParaRPr/>
          </a:p>
        </p:txBody>
      </p:sp>
      <p:sp>
        <p:nvSpPr>
          <p:cNvPr id="248" name="Google Shape;248;p193"/>
          <p:cNvSpPr txBox="1"/>
          <p:nvPr>
            <p:ph idx="1" type="body"/>
          </p:nvPr>
        </p:nvSpPr>
        <p:spPr>
          <a:xfrm>
            <a:off x="13567891" y="4279899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9" name="Google Shape;249;p193"/>
          <p:cNvSpPr txBox="1"/>
          <p:nvPr>
            <p:ph idx="3" type="body"/>
          </p:nvPr>
        </p:nvSpPr>
        <p:spPr>
          <a:xfrm>
            <a:off x="13567891" y="8039100"/>
            <a:ext cx="90345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0" name="Google Shape;250;p193"/>
          <p:cNvSpPr txBox="1"/>
          <p:nvPr>
            <p:ph idx="4" type="body"/>
          </p:nvPr>
        </p:nvSpPr>
        <p:spPr>
          <a:xfrm flipH="1" rot="10800000">
            <a:off x="11176000" y="839795"/>
            <a:ext cx="2126400" cy="62400"/>
          </a:xfrm>
          <a:prstGeom prst="rect">
            <a:avLst/>
          </a:prstGeom>
          <a:solidFill>
            <a:srgbClr val="72D2C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Main Slide Blank">
  <p:cSld name="2_Main Slide Blank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94"/>
          <p:cNvSpPr txBox="1"/>
          <p:nvPr>
            <p:ph idx="1" type="body"/>
          </p:nvPr>
        </p:nvSpPr>
        <p:spPr>
          <a:xfrm>
            <a:off x="15456486" y="2824063"/>
            <a:ext cx="888900" cy="8889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3" name="Google Shape;253;p194"/>
          <p:cNvSpPr txBox="1"/>
          <p:nvPr>
            <p:ph idx="2" type="body"/>
          </p:nvPr>
        </p:nvSpPr>
        <p:spPr>
          <a:xfrm>
            <a:off x="15456486" y="5217021"/>
            <a:ext cx="888900" cy="8889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4" name="Google Shape;254;p194"/>
          <p:cNvSpPr txBox="1"/>
          <p:nvPr>
            <p:ph idx="3" type="body"/>
          </p:nvPr>
        </p:nvSpPr>
        <p:spPr>
          <a:xfrm>
            <a:off x="15456486" y="7609978"/>
            <a:ext cx="888900" cy="8889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5" name="Google Shape;255;p194"/>
          <p:cNvSpPr txBox="1"/>
          <p:nvPr>
            <p:ph idx="4" type="body"/>
          </p:nvPr>
        </p:nvSpPr>
        <p:spPr>
          <a:xfrm>
            <a:off x="15456486" y="10002936"/>
            <a:ext cx="888900" cy="8889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cxnSp>
        <p:nvCxnSpPr>
          <p:cNvPr id="256" name="Google Shape;256;p194"/>
          <p:cNvCxnSpPr/>
          <p:nvPr/>
        </p:nvCxnSpPr>
        <p:spPr>
          <a:xfrm rot="10800000">
            <a:off x="15900987" y="4071242"/>
            <a:ext cx="0" cy="7875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med" w="med" type="oval"/>
            <a:tailEnd len="med" w="med" type="oval"/>
          </a:ln>
        </p:spPr>
      </p:cxnSp>
      <p:cxnSp>
        <p:nvCxnSpPr>
          <p:cNvPr id="257" name="Google Shape;257;p194"/>
          <p:cNvCxnSpPr/>
          <p:nvPr/>
        </p:nvCxnSpPr>
        <p:spPr>
          <a:xfrm rot="10800000">
            <a:off x="15900987" y="6464186"/>
            <a:ext cx="0" cy="7857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med" w="med" type="oval"/>
            <a:tailEnd len="med" w="med" type="oval"/>
          </a:ln>
        </p:spPr>
      </p:cxnSp>
      <p:cxnSp>
        <p:nvCxnSpPr>
          <p:cNvPr id="258" name="Google Shape;258;p194"/>
          <p:cNvCxnSpPr/>
          <p:nvPr/>
        </p:nvCxnSpPr>
        <p:spPr>
          <a:xfrm rot="10800000">
            <a:off x="15900987" y="8857355"/>
            <a:ext cx="0" cy="8889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med" w="med" type="oval"/>
            <a:tailEnd len="med" w="med" type="oval"/>
          </a:ln>
        </p:spPr>
      </p:cxnSp>
      <p:sp>
        <p:nvSpPr>
          <p:cNvPr id="259" name="Google Shape;259;p194"/>
          <p:cNvSpPr txBox="1"/>
          <p:nvPr>
            <p:ph idx="5" type="body"/>
          </p:nvPr>
        </p:nvSpPr>
        <p:spPr>
          <a:xfrm>
            <a:off x="4185999" y="4279899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0" name="Google Shape;260;p194"/>
          <p:cNvSpPr txBox="1"/>
          <p:nvPr>
            <p:ph idx="6" type="body"/>
          </p:nvPr>
        </p:nvSpPr>
        <p:spPr>
          <a:xfrm>
            <a:off x="1942914" y="8039100"/>
            <a:ext cx="90345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1" name="Google Shape;261;p194"/>
          <p:cNvSpPr txBox="1"/>
          <p:nvPr>
            <p:ph idx="7" type="body"/>
          </p:nvPr>
        </p:nvSpPr>
        <p:spPr>
          <a:xfrm>
            <a:off x="15711007" y="2968479"/>
            <a:ext cx="384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Basic"/>
              <a:buNone/>
              <a:defRPr b="0" i="0" sz="3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2" name="Google Shape;262;p194"/>
          <p:cNvSpPr txBox="1"/>
          <p:nvPr>
            <p:ph idx="8" type="body"/>
          </p:nvPr>
        </p:nvSpPr>
        <p:spPr>
          <a:xfrm>
            <a:off x="15708626" y="5367787"/>
            <a:ext cx="384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Basic"/>
              <a:buNone/>
              <a:defRPr b="0" i="0" sz="3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3" name="Google Shape;263;p194"/>
          <p:cNvSpPr txBox="1"/>
          <p:nvPr>
            <p:ph idx="9" type="body"/>
          </p:nvPr>
        </p:nvSpPr>
        <p:spPr>
          <a:xfrm>
            <a:off x="15711007" y="7758364"/>
            <a:ext cx="384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Basic"/>
              <a:buNone/>
              <a:defRPr b="0" i="0" sz="3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4" name="Google Shape;264;p194"/>
          <p:cNvSpPr txBox="1"/>
          <p:nvPr>
            <p:ph idx="13" type="body"/>
          </p:nvPr>
        </p:nvSpPr>
        <p:spPr>
          <a:xfrm>
            <a:off x="15711007" y="10151321"/>
            <a:ext cx="384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Basic"/>
              <a:buNone/>
              <a:defRPr b="0" i="0" sz="3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5" name="Google Shape;265;p194"/>
          <p:cNvSpPr txBox="1"/>
          <p:nvPr>
            <p:ph idx="14" type="body"/>
          </p:nvPr>
        </p:nvSpPr>
        <p:spPr>
          <a:xfrm>
            <a:off x="16987229" y="2855300"/>
            <a:ext cx="44007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6" name="Google Shape;266;p194"/>
          <p:cNvSpPr txBox="1"/>
          <p:nvPr>
            <p:ph idx="15" type="body"/>
          </p:nvPr>
        </p:nvSpPr>
        <p:spPr>
          <a:xfrm>
            <a:off x="16987228" y="5247776"/>
            <a:ext cx="44007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7" name="Google Shape;267;p194"/>
          <p:cNvSpPr txBox="1"/>
          <p:nvPr>
            <p:ph idx="16" type="body"/>
          </p:nvPr>
        </p:nvSpPr>
        <p:spPr>
          <a:xfrm>
            <a:off x="16987228" y="7639049"/>
            <a:ext cx="44007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8" name="Google Shape;268;p194"/>
          <p:cNvSpPr txBox="1"/>
          <p:nvPr>
            <p:ph idx="17" type="body"/>
          </p:nvPr>
        </p:nvSpPr>
        <p:spPr>
          <a:xfrm>
            <a:off x="16987227" y="10033438"/>
            <a:ext cx="44007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69" name="Google Shape;269;p194"/>
          <p:cNvSpPr txBox="1"/>
          <p:nvPr>
            <p:ph idx="18" type="body"/>
          </p:nvPr>
        </p:nvSpPr>
        <p:spPr>
          <a:xfrm>
            <a:off x="12416872" y="10218985"/>
            <a:ext cx="239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70" name="Google Shape;270;p194"/>
          <p:cNvSpPr txBox="1"/>
          <p:nvPr>
            <p:ph idx="19" type="body"/>
          </p:nvPr>
        </p:nvSpPr>
        <p:spPr>
          <a:xfrm>
            <a:off x="12416872" y="7825729"/>
            <a:ext cx="239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71" name="Google Shape;271;p194"/>
          <p:cNvSpPr txBox="1"/>
          <p:nvPr>
            <p:ph idx="20" type="body"/>
          </p:nvPr>
        </p:nvSpPr>
        <p:spPr>
          <a:xfrm>
            <a:off x="12416872" y="5434806"/>
            <a:ext cx="239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72" name="Google Shape;272;p194"/>
          <p:cNvSpPr txBox="1"/>
          <p:nvPr>
            <p:ph idx="21" type="body"/>
          </p:nvPr>
        </p:nvSpPr>
        <p:spPr>
          <a:xfrm>
            <a:off x="12416871" y="3039616"/>
            <a:ext cx="239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8_Main Slide Blank">
  <p:cSld name="58_Main Slide Blank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95"/>
          <p:cNvSpPr/>
          <p:nvPr>
            <p:ph idx="2" type="pic"/>
          </p:nvPr>
        </p:nvSpPr>
        <p:spPr>
          <a:xfrm>
            <a:off x="1781571" y="6857999"/>
            <a:ext cx="22602300" cy="6858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75" name="Google Shape;275;p195"/>
          <p:cNvSpPr txBox="1"/>
          <p:nvPr>
            <p:ph idx="1" type="body"/>
          </p:nvPr>
        </p:nvSpPr>
        <p:spPr>
          <a:xfrm>
            <a:off x="1781374" y="1825511"/>
            <a:ext cx="73011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76" name="Google Shape;276;p195"/>
          <p:cNvSpPr txBox="1"/>
          <p:nvPr>
            <p:ph idx="3" type="body"/>
          </p:nvPr>
        </p:nvSpPr>
        <p:spPr>
          <a:xfrm>
            <a:off x="11186977" y="3685216"/>
            <a:ext cx="44007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77" name="Google Shape;277;p195"/>
          <p:cNvSpPr txBox="1"/>
          <p:nvPr>
            <p:ph idx="4" type="body"/>
          </p:nvPr>
        </p:nvSpPr>
        <p:spPr>
          <a:xfrm>
            <a:off x="11186977" y="3000259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78" name="Google Shape;278;p195"/>
          <p:cNvSpPr txBox="1"/>
          <p:nvPr>
            <p:ph idx="5" type="body"/>
          </p:nvPr>
        </p:nvSpPr>
        <p:spPr>
          <a:xfrm>
            <a:off x="18201778" y="3685216"/>
            <a:ext cx="44007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79" name="Google Shape;279;p195"/>
          <p:cNvSpPr txBox="1"/>
          <p:nvPr>
            <p:ph idx="6" type="body"/>
          </p:nvPr>
        </p:nvSpPr>
        <p:spPr>
          <a:xfrm>
            <a:off x="18201778" y="3000259"/>
            <a:ext cx="4400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0" name="Google Shape;280;p195"/>
          <p:cNvSpPr txBox="1"/>
          <p:nvPr>
            <p:ph idx="7" type="body"/>
          </p:nvPr>
        </p:nvSpPr>
        <p:spPr>
          <a:xfrm>
            <a:off x="11186977" y="1675278"/>
            <a:ext cx="641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1" name="Google Shape;281;p195"/>
          <p:cNvSpPr txBox="1"/>
          <p:nvPr>
            <p:ph idx="8" type="body"/>
          </p:nvPr>
        </p:nvSpPr>
        <p:spPr>
          <a:xfrm>
            <a:off x="18204520" y="1675278"/>
            <a:ext cx="641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6_Main Slide Blank">
  <p:cSld name="66_Main Slide Blank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96"/>
          <p:cNvSpPr/>
          <p:nvPr>
            <p:ph idx="2" type="pic"/>
          </p:nvPr>
        </p:nvSpPr>
        <p:spPr>
          <a:xfrm>
            <a:off x="-1" y="1785341"/>
            <a:ext cx="24384000" cy="63114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84" name="Google Shape;284;p196"/>
          <p:cNvSpPr txBox="1"/>
          <p:nvPr>
            <p:ph idx="1" type="body"/>
          </p:nvPr>
        </p:nvSpPr>
        <p:spPr>
          <a:xfrm>
            <a:off x="1781373" y="10561452"/>
            <a:ext cx="53400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5" name="Google Shape;285;p196"/>
          <p:cNvSpPr txBox="1"/>
          <p:nvPr>
            <p:ph idx="3" type="body"/>
          </p:nvPr>
        </p:nvSpPr>
        <p:spPr>
          <a:xfrm>
            <a:off x="1781373" y="9874647"/>
            <a:ext cx="53400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6" name="Google Shape;286;p196"/>
          <p:cNvSpPr txBox="1"/>
          <p:nvPr>
            <p:ph idx="4" type="body"/>
          </p:nvPr>
        </p:nvSpPr>
        <p:spPr>
          <a:xfrm>
            <a:off x="9521998" y="10561452"/>
            <a:ext cx="53883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7" name="Google Shape;287;p196"/>
          <p:cNvSpPr txBox="1"/>
          <p:nvPr>
            <p:ph idx="5" type="body"/>
          </p:nvPr>
        </p:nvSpPr>
        <p:spPr>
          <a:xfrm>
            <a:off x="9521998" y="9874647"/>
            <a:ext cx="53883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8" name="Google Shape;288;p196"/>
          <p:cNvSpPr txBox="1"/>
          <p:nvPr>
            <p:ph idx="6" type="body"/>
          </p:nvPr>
        </p:nvSpPr>
        <p:spPr>
          <a:xfrm>
            <a:off x="17282968" y="10561452"/>
            <a:ext cx="53883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9" name="Google Shape;289;p196"/>
          <p:cNvSpPr txBox="1"/>
          <p:nvPr>
            <p:ph idx="7" type="body"/>
          </p:nvPr>
        </p:nvSpPr>
        <p:spPr>
          <a:xfrm>
            <a:off x="17282968" y="9874647"/>
            <a:ext cx="53883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Main Slide Blank">
  <p:cSld name="5_Main Slide Blank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97"/>
          <p:cNvSpPr txBox="1"/>
          <p:nvPr>
            <p:ph idx="1" type="body"/>
          </p:nvPr>
        </p:nvSpPr>
        <p:spPr>
          <a:xfrm>
            <a:off x="16281567" y="1785342"/>
            <a:ext cx="1143000" cy="1143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92" name="Google Shape;292;p197"/>
          <p:cNvSpPr txBox="1"/>
          <p:nvPr>
            <p:ph idx="2" type="body"/>
          </p:nvPr>
        </p:nvSpPr>
        <p:spPr>
          <a:xfrm>
            <a:off x="16281567" y="6286500"/>
            <a:ext cx="1143000" cy="1143000"/>
          </a:xfrm>
          <a:prstGeom prst="rect">
            <a:avLst/>
          </a:prstGeom>
          <a:solidFill>
            <a:srgbClr val="6A6E77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93" name="Google Shape;293;p197"/>
          <p:cNvSpPr txBox="1"/>
          <p:nvPr>
            <p:ph idx="3" type="body"/>
          </p:nvPr>
        </p:nvSpPr>
        <p:spPr>
          <a:xfrm>
            <a:off x="16281567" y="10787657"/>
            <a:ext cx="1143000" cy="1143000"/>
          </a:xfrm>
          <a:prstGeom prst="rect">
            <a:avLst/>
          </a:prstGeom>
          <a:solidFill>
            <a:srgbClr val="C8CBD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cxnSp>
        <p:nvCxnSpPr>
          <p:cNvPr id="294" name="Google Shape;294;p197"/>
          <p:cNvCxnSpPr/>
          <p:nvPr/>
        </p:nvCxnSpPr>
        <p:spPr>
          <a:xfrm rot="10800000">
            <a:off x="16859418" y="2928214"/>
            <a:ext cx="0" cy="33855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295" name="Google Shape;295;p197"/>
          <p:cNvCxnSpPr/>
          <p:nvPr/>
        </p:nvCxnSpPr>
        <p:spPr>
          <a:xfrm rot="10800000">
            <a:off x="16853068" y="7429457"/>
            <a:ext cx="0" cy="33474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296" name="Google Shape;296;p197"/>
          <p:cNvCxnSpPr/>
          <p:nvPr/>
        </p:nvCxnSpPr>
        <p:spPr>
          <a:xfrm rot="10800000">
            <a:off x="16853069" y="11932800"/>
            <a:ext cx="0" cy="17832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97" name="Google Shape;297;p197"/>
          <p:cNvSpPr txBox="1"/>
          <p:nvPr>
            <p:ph idx="4" type="body"/>
          </p:nvPr>
        </p:nvSpPr>
        <p:spPr>
          <a:xfrm>
            <a:off x="1781373" y="5448299"/>
            <a:ext cx="73011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98" name="Google Shape;298;p197"/>
          <p:cNvSpPr txBox="1"/>
          <p:nvPr>
            <p:ph idx="5" type="body"/>
          </p:nvPr>
        </p:nvSpPr>
        <p:spPr>
          <a:xfrm>
            <a:off x="18201778" y="2257997"/>
            <a:ext cx="44133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99" name="Google Shape;299;p197"/>
          <p:cNvSpPr txBox="1"/>
          <p:nvPr>
            <p:ph idx="6" type="body"/>
          </p:nvPr>
        </p:nvSpPr>
        <p:spPr>
          <a:xfrm>
            <a:off x="18201778" y="1573040"/>
            <a:ext cx="44133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0" name="Google Shape;300;p197"/>
          <p:cNvSpPr txBox="1"/>
          <p:nvPr>
            <p:ph idx="7" type="body"/>
          </p:nvPr>
        </p:nvSpPr>
        <p:spPr>
          <a:xfrm>
            <a:off x="16538817" y="1860934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FFF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1" name="Google Shape;301;p197"/>
          <p:cNvSpPr txBox="1"/>
          <p:nvPr>
            <p:ph idx="8" type="body"/>
          </p:nvPr>
        </p:nvSpPr>
        <p:spPr>
          <a:xfrm>
            <a:off x="18201778" y="11259627"/>
            <a:ext cx="44133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2" name="Google Shape;302;p197"/>
          <p:cNvSpPr txBox="1"/>
          <p:nvPr>
            <p:ph idx="9" type="body"/>
          </p:nvPr>
        </p:nvSpPr>
        <p:spPr>
          <a:xfrm>
            <a:off x="18201778" y="10574670"/>
            <a:ext cx="44133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3" name="Google Shape;303;p197"/>
          <p:cNvSpPr txBox="1"/>
          <p:nvPr>
            <p:ph idx="13" type="body"/>
          </p:nvPr>
        </p:nvSpPr>
        <p:spPr>
          <a:xfrm>
            <a:off x="11116526" y="6758732"/>
            <a:ext cx="43878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4" name="Google Shape;304;p197"/>
          <p:cNvSpPr txBox="1"/>
          <p:nvPr>
            <p:ph idx="14" type="body"/>
          </p:nvPr>
        </p:nvSpPr>
        <p:spPr>
          <a:xfrm>
            <a:off x="11116526" y="6073775"/>
            <a:ext cx="43878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5" name="Google Shape;305;p197"/>
          <p:cNvSpPr txBox="1"/>
          <p:nvPr>
            <p:ph idx="15" type="body"/>
          </p:nvPr>
        </p:nvSpPr>
        <p:spPr>
          <a:xfrm>
            <a:off x="16545167" y="6293254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FFF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6" name="Google Shape;306;p197"/>
          <p:cNvSpPr txBox="1"/>
          <p:nvPr>
            <p:ph idx="16" type="body"/>
          </p:nvPr>
        </p:nvSpPr>
        <p:spPr>
          <a:xfrm>
            <a:off x="16535641" y="10866425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FFF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Main Slide Blank">
  <p:cSld name="6_Main Slide Blank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98"/>
          <p:cNvSpPr/>
          <p:nvPr/>
        </p:nvSpPr>
        <p:spPr>
          <a:xfrm>
            <a:off x="16281567" y="1785342"/>
            <a:ext cx="1143000" cy="1143000"/>
          </a:xfrm>
          <a:prstGeom prst="ellipse">
            <a:avLst/>
          </a:prstGeom>
          <a:solidFill>
            <a:srgbClr val="C8CBD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9" name="Google Shape;309;p198"/>
          <p:cNvSpPr/>
          <p:nvPr/>
        </p:nvSpPr>
        <p:spPr>
          <a:xfrm>
            <a:off x="16281567" y="6286500"/>
            <a:ext cx="1143000" cy="1143000"/>
          </a:xfrm>
          <a:prstGeom prst="ellipse">
            <a:avLst/>
          </a:pr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10" name="Google Shape;310;p198"/>
          <p:cNvCxnSpPr/>
          <p:nvPr/>
        </p:nvCxnSpPr>
        <p:spPr>
          <a:xfrm rot="10800000">
            <a:off x="16859418" y="2928342"/>
            <a:ext cx="0" cy="33636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11" name="Google Shape;311;p198"/>
          <p:cNvSpPr/>
          <p:nvPr/>
        </p:nvSpPr>
        <p:spPr>
          <a:xfrm>
            <a:off x="16281567" y="10787657"/>
            <a:ext cx="1143000" cy="1143000"/>
          </a:xfrm>
          <a:prstGeom prst="ellipse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12" name="Google Shape;312;p198"/>
          <p:cNvCxnSpPr/>
          <p:nvPr/>
        </p:nvCxnSpPr>
        <p:spPr>
          <a:xfrm rot="10800000">
            <a:off x="16853068" y="7429456"/>
            <a:ext cx="0" cy="33474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313" name="Google Shape;313;p198"/>
          <p:cNvCxnSpPr/>
          <p:nvPr/>
        </p:nvCxnSpPr>
        <p:spPr>
          <a:xfrm rot="10800000">
            <a:off x="16853069" y="-43"/>
            <a:ext cx="0" cy="17853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14" name="Google Shape;314;p198"/>
          <p:cNvSpPr txBox="1"/>
          <p:nvPr>
            <p:ph idx="1" type="body"/>
          </p:nvPr>
        </p:nvSpPr>
        <p:spPr>
          <a:xfrm>
            <a:off x="1781373" y="5448299"/>
            <a:ext cx="73011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15" name="Google Shape;315;p198"/>
          <p:cNvSpPr txBox="1"/>
          <p:nvPr>
            <p:ph idx="2" type="body"/>
          </p:nvPr>
        </p:nvSpPr>
        <p:spPr>
          <a:xfrm>
            <a:off x="18201778" y="2257997"/>
            <a:ext cx="44133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16" name="Google Shape;316;p198"/>
          <p:cNvSpPr txBox="1"/>
          <p:nvPr>
            <p:ph idx="3" type="body"/>
          </p:nvPr>
        </p:nvSpPr>
        <p:spPr>
          <a:xfrm>
            <a:off x="18201778" y="1573040"/>
            <a:ext cx="44133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17" name="Google Shape;317;p198"/>
          <p:cNvSpPr txBox="1"/>
          <p:nvPr>
            <p:ph idx="4" type="body"/>
          </p:nvPr>
        </p:nvSpPr>
        <p:spPr>
          <a:xfrm>
            <a:off x="16538817" y="1860934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FFF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18" name="Google Shape;318;p198"/>
          <p:cNvSpPr txBox="1"/>
          <p:nvPr>
            <p:ph idx="5" type="body"/>
          </p:nvPr>
        </p:nvSpPr>
        <p:spPr>
          <a:xfrm>
            <a:off x="18201778" y="11259627"/>
            <a:ext cx="44133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19" name="Google Shape;319;p198"/>
          <p:cNvSpPr txBox="1"/>
          <p:nvPr>
            <p:ph idx="6" type="body"/>
          </p:nvPr>
        </p:nvSpPr>
        <p:spPr>
          <a:xfrm>
            <a:off x="18201778" y="10574670"/>
            <a:ext cx="44133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20" name="Google Shape;320;p198"/>
          <p:cNvSpPr txBox="1"/>
          <p:nvPr>
            <p:ph idx="7" type="body"/>
          </p:nvPr>
        </p:nvSpPr>
        <p:spPr>
          <a:xfrm>
            <a:off x="11116526" y="6758732"/>
            <a:ext cx="43878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21" name="Google Shape;321;p198"/>
          <p:cNvSpPr txBox="1"/>
          <p:nvPr>
            <p:ph idx="8" type="body"/>
          </p:nvPr>
        </p:nvSpPr>
        <p:spPr>
          <a:xfrm>
            <a:off x="11116526" y="6073775"/>
            <a:ext cx="43878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22" name="Google Shape;322;p198"/>
          <p:cNvSpPr txBox="1"/>
          <p:nvPr>
            <p:ph idx="9" type="body"/>
          </p:nvPr>
        </p:nvSpPr>
        <p:spPr>
          <a:xfrm>
            <a:off x="16545167" y="6293254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FFF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23" name="Google Shape;323;p198"/>
          <p:cNvSpPr txBox="1"/>
          <p:nvPr>
            <p:ph idx="13" type="body"/>
          </p:nvPr>
        </p:nvSpPr>
        <p:spPr>
          <a:xfrm>
            <a:off x="16535641" y="10866425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FFF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Main Slide Blank">
  <p:cSld name="8_Main Slide Blank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5" name="Google Shape;325;p199"/>
          <p:cNvCxnSpPr/>
          <p:nvPr/>
        </p:nvCxnSpPr>
        <p:spPr>
          <a:xfrm>
            <a:off x="1800621" y="6858000"/>
            <a:ext cx="20754600" cy="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med" w="med" type="oval"/>
            <a:tailEnd len="med" w="med" type="oval"/>
          </a:ln>
        </p:spPr>
      </p:cxnSp>
      <p:sp>
        <p:nvSpPr>
          <p:cNvPr id="326" name="Google Shape;326;p199"/>
          <p:cNvSpPr/>
          <p:nvPr/>
        </p:nvSpPr>
        <p:spPr>
          <a:xfrm>
            <a:off x="12065000" y="6731000"/>
            <a:ext cx="254100" cy="254100"/>
          </a:xfrm>
          <a:prstGeom prst="ellipse">
            <a:avLst/>
          </a:pr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7" name="Google Shape;327;p199"/>
          <p:cNvSpPr/>
          <p:nvPr/>
        </p:nvSpPr>
        <p:spPr>
          <a:xfrm>
            <a:off x="5833988" y="6731000"/>
            <a:ext cx="254100" cy="254100"/>
          </a:xfrm>
          <a:prstGeom prst="ellipse">
            <a:avLst/>
          </a:pr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8" name="Google Shape;328;p199"/>
          <p:cNvSpPr/>
          <p:nvPr/>
        </p:nvSpPr>
        <p:spPr>
          <a:xfrm>
            <a:off x="18295813" y="6731000"/>
            <a:ext cx="254100" cy="254100"/>
          </a:xfrm>
          <a:prstGeom prst="ellipse">
            <a:avLst/>
          </a:pr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9" name="Google Shape;329;p199"/>
          <p:cNvSpPr txBox="1"/>
          <p:nvPr>
            <p:ph idx="1" type="body"/>
          </p:nvPr>
        </p:nvSpPr>
        <p:spPr>
          <a:xfrm>
            <a:off x="2631926" y="4701217"/>
            <a:ext cx="66582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30" name="Google Shape;330;p199"/>
          <p:cNvSpPr txBox="1"/>
          <p:nvPr>
            <p:ph idx="2" type="body"/>
          </p:nvPr>
        </p:nvSpPr>
        <p:spPr>
          <a:xfrm>
            <a:off x="2631926" y="4016260"/>
            <a:ext cx="6658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31" name="Google Shape;331;p199"/>
          <p:cNvSpPr txBox="1"/>
          <p:nvPr>
            <p:ph idx="3" type="body"/>
          </p:nvPr>
        </p:nvSpPr>
        <p:spPr>
          <a:xfrm>
            <a:off x="5640388" y="2697628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32" name="Google Shape;332;p199"/>
          <p:cNvSpPr txBox="1"/>
          <p:nvPr>
            <p:ph idx="4" type="body"/>
          </p:nvPr>
        </p:nvSpPr>
        <p:spPr>
          <a:xfrm>
            <a:off x="18108563" y="2697628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33" name="Google Shape;333;p199"/>
          <p:cNvSpPr txBox="1"/>
          <p:nvPr>
            <p:ph idx="5" type="body"/>
          </p:nvPr>
        </p:nvSpPr>
        <p:spPr>
          <a:xfrm>
            <a:off x="11877750" y="802240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34" name="Google Shape;334;p199"/>
          <p:cNvSpPr txBox="1"/>
          <p:nvPr>
            <p:ph idx="6" type="body"/>
          </p:nvPr>
        </p:nvSpPr>
        <p:spPr>
          <a:xfrm>
            <a:off x="15093751" y="4701217"/>
            <a:ext cx="66582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35" name="Google Shape;335;p199"/>
          <p:cNvSpPr txBox="1"/>
          <p:nvPr>
            <p:ph idx="7" type="body"/>
          </p:nvPr>
        </p:nvSpPr>
        <p:spPr>
          <a:xfrm>
            <a:off x="15093751" y="4016260"/>
            <a:ext cx="6658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36" name="Google Shape;336;p199"/>
          <p:cNvSpPr txBox="1"/>
          <p:nvPr>
            <p:ph idx="8" type="body"/>
          </p:nvPr>
        </p:nvSpPr>
        <p:spPr>
          <a:xfrm>
            <a:off x="8862937" y="10031164"/>
            <a:ext cx="66582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37" name="Google Shape;337;p199"/>
          <p:cNvSpPr txBox="1"/>
          <p:nvPr>
            <p:ph idx="9" type="body"/>
          </p:nvPr>
        </p:nvSpPr>
        <p:spPr>
          <a:xfrm>
            <a:off x="8862937" y="9346207"/>
            <a:ext cx="6658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Main Slide Blank">
  <p:cSld name="9_Main Slide Blank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00"/>
          <p:cNvSpPr/>
          <p:nvPr/>
        </p:nvSpPr>
        <p:spPr>
          <a:xfrm>
            <a:off x="7429500" y="5334000"/>
            <a:ext cx="9525000" cy="3048000"/>
          </a:xfrm>
          <a:prstGeom prst="roundRect">
            <a:avLst>
              <a:gd fmla="val 3333" name="adj"/>
            </a:avLst>
          </a:prstGeom>
          <a:gradFill>
            <a:gsLst>
              <a:gs pos="0">
                <a:srgbClr val="F7CE55"/>
              </a:gs>
              <a:gs pos="100000">
                <a:srgbClr val="FA8F87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40" name="Google Shape;340;p200"/>
          <p:cNvCxnSpPr/>
          <p:nvPr/>
        </p:nvCxnSpPr>
        <p:spPr>
          <a:xfrm rot="10800000">
            <a:off x="12198350" y="3827898"/>
            <a:ext cx="0" cy="10281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med" w="med" type="oval"/>
            <a:tailEnd len="med" w="med" type="oval"/>
          </a:ln>
        </p:spPr>
      </p:cxnSp>
      <p:cxnSp>
        <p:nvCxnSpPr>
          <p:cNvPr id="341" name="Google Shape;341;p200"/>
          <p:cNvCxnSpPr/>
          <p:nvPr/>
        </p:nvCxnSpPr>
        <p:spPr>
          <a:xfrm rot="10800000">
            <a:off x="12204700" y="8859944"/>
            <a:ext cx="0" cy="10320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med" w="med" type="oval"/>
            <a:tailEnd len="med" w="med" type="oval"/>
          </a:ln>
        </p:spPr>
      </p:cxnSp>
      <p:sp>
        <p:nvSpPr>
          <p:cNvPr id="342" name="Google Shape;342;p200"/>
          <p:cNvSpPr txBox="1"/>
          <p:nvPr>
            <p:ph idx="1" type="body"/>
          </p:nvPr>
        </p:nvSpPr>
        <p:spPr>
          <a:xfrm>
            <a:off x="8012386" y="2470299"/>
            <a:ext cx="83592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3" name="Google Shape;343;p200"/>
          <p:cNvSpPr txBox="1"/>
          <p:nvPr>
            <p:ph idx="2" type="body"/>
          </p:nvPr>
        </p:nvSpPr>
        <p:spPr>
          <a:xfrm>
            <a:off x="8012386" y="1785342"/>
            <a:ext cx="8359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4" name="Google Shape;344;p200"/>
          <p:cNvSpPr txBox="1"/>
          <p:nvPr>
            <p:ph idx="3" type="body"/>
          </p:nvPr>
        </p:nvSpPr>
        <p:spPr>
          <a:xfrm>
            <a:off x="8012386" y="11057992"/>
            <a:ext cx="83592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5" name="Google Shape;345;p200"/>
          <p:cNvSpPr txBox="1"/>
          <p:nvPr>
            <p:ph idx="4" type="body"/>
          </p:nvPr>
        </p:nvSpPr>
        <p:spPr>
          <a:xfrm>
            <a:off x="8012386" y="10373035"/>
            <a:ext cx="8359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6" name="Google Shape;346;p200"/>
          <p:cNvSpPr txBox="1"/>
          <p:nvPr>
            <p:ph idx="5" type="body"/>
          </p:nvPr>
        </p:nvSpPr>
        <p:spPr>
          <a:xfrm>
            <a:off x="8012386" y="6753807"/>
            <a:ext cx="83592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7" name="Google Shape;347;p200"/>
          <p:cNvSpPr txBox="1"/>
          <p:nvPr>
            <p:ph idx="6" type="body"/>
          </p:nvPr>
        </p:nvSpPr>
        <p:spPr>
          <a:xfrm>
            <a:off x="8012386" y="6068850"/>
            <a:ext cx="8359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Main Slide Blank">
  <p:cSld name="10_Main Slide Blank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01"/>
          <p:cNvSpPr/>
          <p:nvPr/>
        </p:nvSpPr>
        <p:spPr>
          <a:xfrm>
            <a:off x="0" y="0"/>
            <a:ext cx="8127900" cy="13716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0" name="Google Shape;350;p201"/>
          <p:cNvSpPr txBox="1"/>
          <p:nvPr>
            <p:ph idx="1" type="body"/>
          </p:nvPr>
        </p:nvSpPr>
        <p:spPr>
          <a:xfrm>
            <a:off x="668274" y="5448300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F7F9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1" name="Google Shape;351;p201"/>
          <p:cNvSpPr txBox="1"/>
          <p:nvPr>
            <p:ph idx="2" type="body"/>
          </p:nvPr>
        </p:nvSpPr>
        <p:spPr>
          <a:xfrm>
            <a:off x="9727567" y="4637493"/>
            <a:ext cx="4929000" cy="13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2" name="Google Shape;352;p201"/>
          <p:cNvSpPr txBox="1"/>
          <p:nvPr>
            <p:ph idx="3" type="body"/>
          </p:nvPr>
        </p:nvSpPr>
        <p:spPr>
          <a:xfrm>
            <a:off x="9727567" y="3952536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3" name="Google Shape;353;p201"/>
          <p:cNvSpPr txBox="1"/>
          <p:nvPr>
            <p:ph idx="4" type="body"/>
          </p:nvPr>
        </p:nvSpPr>
        <p:spPr>
          <a:xfrm>
            <a:off x="17855567" y="4637493"/>
            <a:ext cx="4929000" cy="13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4" name="Google Shape;354;p201"/>
          <p:cNvSpPr txBox="1"/>
          <p:nvPr>
            <p:ph idx="5" type="body"/>
          </p:nvPr>
        </p:nvSpPr>
        <p:spPr>
          <a:xfrm>
            <a:off x="17855567" y="3952536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5" name="Google Shape;355;p201"/>
          <p:cNvSpPr txBox="1"/>
          <p:nvPr>
            <p:ph idx="6" type="body"/>
          </p:nvPr>
        </p:nvSpPr>
        <p:spPr>
          <a:xfrm>
            <a:off x="9727567" y="9600018"/>
            <a:ext cx="4929000" cy="13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6" name="Google Shape;356;p201"/>
          <p:cNvSpPr txBox="1"/>
          <p:nvPr>
            <p:ph idx="7" type="body"/>
          </p:nvPr>
        </p:nvSpPr>
        <p:spPr>
          <a:xfrm>
            <a:off x="9727567" y="8915061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7" name="Google Shape;357;p201"/>
          <p:cNvSpPr txBox="1"/>
          <p:nvPr>
            <p:ph idx="8" type="body"/>
          </p:nvPr>
        </p:nvSpPr>
        <p:spPr>
          <a:xfrm>
            <a:off x="17855567" y="9600018"/>
            <a:ext cx="4929000" cy="13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8" name="Google Shape;358;p201"/>
          <p:cNvSpPr txBox="1"/>
          <p:nvPr>
            <p:ph idx="9" type="body"/>
          </p:nvPr>
        </p:nvSpPr>
        <p:spPr>
          <a:xfrm>
            <a:off x="17855567" y="8915061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9" name="Google Shape;359;p201"/>
          <p:cNvSpPr txBox="1"/>
          <p:nvPr>
            <p:ph idx="13" type="body"/>
          </p:nvPr>
        </p:nvSpPr>
        <p:spPr>
          <a:xfrm>
            <a:off x="11872988" y="262813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60" name="Google Shape;360;p201"/>
          <p:cNvSpPr txBox="1"/>
          <p:nvPr>
            <p:ph idx="14" type="body"/>
          </p:nvPr>
        </p:nvSpPr>
        <p:spPr>
          <a:xfrm>
            <a:off x="20002574" y="262813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61" name="Google Shape;361;p201"/>
          <p:cNvSpPr txBox="1"/>
          <p:nvPr>
            <p:ph idx="15" type="body"/>
          </p:nvPr>
        </p:nvSpPr>
        <p:spPr>
          <a:xfrm>
            <a:off x="11877750" y="7597418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62" name="Google Shape;362;p201"/>
          <p:cNvSpPr txBox="1"/>
          <p:nvPr>
            <p:ph idx="16" type="body"/>
          </p:nvPr>
        </p:nvSpPr>
        <p:spPr>
          <a:xfrm>
            <a:off x="20007336" y="7597418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Main Slide Blank">
  <p:cSld name="7_Main Slide Blank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02"/>
          <p:cNvSpPr/>
          <p:nvPr/>
        </p:nvSpPr>
        <p:spPr>
          <a:xfrm>
            <a:off x="9334500" y="4000500"/>
            <a:ext cx="5715000" cy="5715000"/>
          </a:xfrm>
          <a:prstGeom prst="roundRect">
            <a:avLst>
              <a:gd fmla="val 1778" name="adj"/>
            </a:avLst>
          </a:prstGeom>
          <a:gradFill>
            <a:gsLst>
              <a:gs pos="0">
                <a:srgbClr val="F7CE55"/>
              </a:gs>
              <a:gs pos="100000">
                <a:srgbClr val="FA8F87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5" name="Google Shape;365;p202"/>
          <p:cNvSpPr txBox="1"/>
          <p:nvPr>
            <p:ph idx="1" type="body"/>
          </p:nvPr>
        </p:nvSpPr>
        <p:spPr>
          <a:xfrm>
            <a:off x="9727567" y="7121478"/>
            <a:ext cx="4929000" cy="13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66" name="Google Shape;366;p202"/>
          <p:cNvSpPr txBox="1"/>
          <p:nvPr>
            <p:ph idx="2" type="body"/>
          </p:nvPr>
        </p:nvSpPr>
        <p:spPr>
          <a:xfrm>
            <a:off x="9727567" y="6436521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67" name="Google Shape;367;p202"/>
          <p:cNvSpPr txBox="1"/>
          <p:nvPr>
            <p:ph idx="3" type="body"/>
          </p:nvPr>
        </p:nvSpPr>
        <p:spPr>
          <a:xfrm>
            <a:off x="11872988" y="510934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68" name="Google Shape;368;p202"/>
          <p:cNvSpPr txBox="1"/>
          <p:nvPr>
            <p:ph idx="4" type="body"/>
          </p:nvPr>
        </p:nvSpPr>
        <p:spPr>
          <a:xfrm>
            <a:off x="1781571" y="7111953"/>
            <a:ext cx="4929000" cy="13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69" name="Google Shape;369;p202"/>
          <p:cNvSpPr txBox="1"/>
          <p:nvPr>
            <p:ph idx="5" type="body"/>
          </p:nvPr>
        </p:nvSpPr>
        <p:spPr>
          <a:xfrm>
            <a:off x="1781571" y="6426996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70" name="Google Shape;370;p202"/>
          <p:cNvSpPr txBox="1"/>
          <p:nvPr>
            <p:ph idx="6" type="body"/>
          </p:nvPr>
        </p:nvSpPr>
        <p:spPr>
          <a:xfrm>
            <a:off x="17673563" y="7111953"/>
            <a:ext cx="4929000" cy="13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71" name="Google Shape;371;p202"/>
          <p:cNvSpPr txBox="1"/>
          <p:nvPr>
            <p:ph idx="7" type="body"/>
          </p:nvPr>
        </p:nvSpPr>
        <p:spPr>
          <a:xfrm>
            <a:off x="17673563" y="6426996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72" name="Google Shape;372;p202"/>
          <p:cNvSpPr txBox="1"/>
          <p:nvPr>
            <p:ph idx="8" type="body"/>
          </p:nvPr>
        </p:nvSpPr>
        <p:spPr>
          <a:xfrm>
            <a:off x="3925328" y="510934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73" name="Google Shape;373;p202"/>
          <p:cNvSpPr txBox="1"/>
          <p:nvPr>
            <p:ph idx="9" type="body"/>
          </p:nvPr>
        </p:nvSpPr>
        <p:spPr>
          <a:xfrm>
            <a:off x="19629872" y="5267664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Main Slide Blank">
  <p:cSld name="12_Main Slide Blank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31"/>
          <p:cNvSpPr/>
          <p:nvPr>
            <p:ph idx="2" type="pic"/>
          </p:nvPr>
        </p:nvSpPr>
        <p:spPr>
          <a:xfrm>
            <a:off x="12191997" y="-1"/>
            <a:ext cx="6096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8" name="Google Shape;28;p131"/>
          <p:cNvSpPr/>
          <p:nvPr>
            <p:ph idx="3" type="pic"/>
          </p:nvPr>
        </p:nvSpPr>
        <p:spPr>
          <a:xfrm>
            <a:off x="18288000" y="0"/>
            <a:ext cx="6096000" cy="137160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Main Slide Blank">
  <p:cSld name="75_Main Slide Blank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03"/>
          <p:cNvSpPr/>
          <p:nvPr>
            <p:ph idx="2" type="pic"/>
          </p:nvPr>
        </p:nvSpPr>
        <p:spPr>
          <a:xfrm>
            <a:off x="8488113" y="0"/>
            <a:ext cx="158958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376" name="Google Shape;376;p203"/>
          <p:cNvSpPr txBox="1"/>
          <p:nvPr>
            <p:ph idx="1" type="body"/>
          </p:nvPr>
        </p:nvSpPr>
        <p:spPr>
          <a:xfrm>
            <a:off x="1781373" y="4630125"/>
            <a:ext cx="4929000" cy="13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77" name="Google Shape;377;p203"/>
          <p:cNvSpPr txBox="1"/>
          <p:nvPr>
            <p:ph idx="3" type="body"/>
          </p:nvPr>
        </p:nvSpPr>
        <p:spPr>
          <a:xfrm>
            <a:off x="1781373" y="3945168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78" name="Google Shape;378;p203"/>
          <p:cNvSpPr txBox="1"/>
          <p:nvPr>
            <p:ph idx="4" type="body"/>
          </p:nvPr>
        </p:nvSpPr>
        <p:spPr>
          <a:xfrm>
            <a:off x="3925130" y="2627518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79" name="Google Shape;379;p203"/>
          <p:cNvSpPr txBox="1"/>
          <p:nvPr>
            <p:ph idx="5" type="body"/>
          </p:nvPr>
        </p:nvSpPr>
        <p:spPr>
          <a:xfrm>
            <a:off x="1781373" y="9602175"/>
            <a:ext cx="4929000" cy="13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80" name="Google Shape;380;p203"/>
          <p:cNvSpPr txBox="1"/>
          <p:nvPr>
            <p:ph idx="6" type="body"/>
          </p:nvPr>
        </p:nvSpPr>
        <p:spPr>
          <a:xfrm>
            <a:off x="1781373" y="8917218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81" name="Google Shape;381;p203"/>
          <p:cNvSpPr txBox="1"/>
          <p:nvPr>
            <p:ph idx="7" type="body"/>
          </p:nvPr>
        </p:nvSpPr>
        <p:spPr>
          <a:xfrm>
            <a:off x="3925130" y="7751968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6_Main Slide Blank">
  <p:cSld name="76_Main Slide Blank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04"/>
          <p:cNvSpPr/>
          <p:nvPr>
            <p:ph idx="2" type="pic"/>
          </p:nvPr>
        </p:nvSpPr>
        <p:spPr>
          <a:xfrm>
            <a:off x="12191997" y="-1"/>
            <a:ext cx="60960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384" name="Google Shape;384;p204"/>
          <p:cNvSpPr/>
          <p:nvPr>
            <p:ph idx="3" type="pic"/>
          </p:nvPr>
        </p:nvSpPr>
        <p:spPr>
          <a:xfrm>
            <a:off x="18288000" y="0"/>
            <a:ext cx="6096000" cy="137160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  <p:sp>
        <p:nvSpPr>
          <p:cNvPr id="385" name="Google Shape;385;p204"/>
          <p:cNvSpPr txBox="1"/>
          <p:nvPr>
            <p:ph idx="1" type="body"/>
          </p:nvPr>
        </p:nvSpPr>
        <p:spPr>
          <a:xfrm>
            <a:off x="1781373" y="2745780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86" name="Google Shape;386;p204"/>
          <p:cNvSpPr txBox="1"/>
          <p:nvPr>
            <p:ph idx="4" type="body"/>
          </p:nvPr>
        </p:nvSpPr>
        <p:spPr>
          <a:xfrm>
            <a:off x="1781373" y="6504981"/>
            <a:ext cx="90345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87" name="Google Shape;387;p204"/>
          <p:cNvSpPr txBox="1"/>
          <p:nvPr>
            <p:ph idx="5" type="body"/>
          </p:nvPr>
        </p:nvSpPr>
        <p:spPr>
          <a:xfrm>
            <a:off x="1769781" y="9447510"/>
            <a:ext cx="8319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88" name="Google Shape;388;p204"/>
          <p:cNvSpPr txBox="1"/>
          <p:nvPr>
            <p:ph idx="6" type="body"/>
          </p:nvPr>
        </p:nvSpPr>
        <p:spPr>
          <a:xfrm>
            <a:off x="1770757" y="9447510"/>
            <a:ext cx="7620000" cy="102300"/>
          </a:xfrm>
          <a:prstGeom prst="rect">
            <a:avLst/>
          </a:prstGeom>
          <a:gradFill>
            <a:gsLst>
              <a:gs pos="0">
                <a:srgbClr val="F7CE55"/>
              </a:gs>
              <a:gs pos="100000">
                <a:srgbClr val="E79B3B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89" name="Google Shape;389;p204"/>
          <p:cNvSpPr txBox="1"/>
          <p:nvPr>
            <p:ph idx="7" type="body"/>
          </p:nvPr>
        </p:nvSpPr>
        <p:spPr>
          <a:xfrm>
            <a:off x="1770757" y="8850089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0" name="Google Shape;390;p204"/>
          <p:cNvSpPr txBox="1"/>
          <p:nvPr>
            <p:ph idx="8" type="body"/>
          </p:nvPr>
        </p:nvSpPr>
        <p:spPr>
          <a:xfrm>
            <a:off x="8943299" y="8846377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1" name="Google Shape;391;p204"/>
          <p:cNvSpPr txBox="1"/>
          <p:nvPr>
            <p:ph idx="9" type="body"/>
          </p:nvPr>
        </p:nvSpPr>
        <p:spPr>
          <a:xfrm>
            <a:off x="1769781" y="10792803"/>
            <a:ext cx="8319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2" name="Google Shape;392;p204"/>
          <p:cNvSpPr txBox="1"/>
          <p:nvPr>
            <p:ph idx="13" type="body"/>
          </p:nvPr>
        </p:nvSpPr>
        <p:spPr>
          <a:xfrm>
            <a:off x="1770757" y="10792803"/>
            <a:ext cx="7620000" cy="102300"/>
          </a:xfrm>
          <a:prstGeom prst="rect">
            <a:avLst/>
          </a:prstGeom>
          <a:gradFill>
            <a:gsLst>
              <a:gs pos="0">
                <a:srgbClr val="F7CE55"/>
              </a:gs>
              <a:gs pos="100000">
                <a:srgbClr val="E79B3B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3" name="Google Shape;393;p204"/>
          <p:cNvSpPr txBox="1"/>
          <p:nvPr>
            <p:ph idx="14" type="body"/>
          </p:nvPr>
        </p:nvSpPr>
        <p:spPr>
          <a:xfrm>
            <a:off x="1770757" y="10195382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4" name="Google Shape;394;p204"/>
          <p:cNvSpPr txBox="1"/>
          <p:nvPr>
            <p:ph idx="15" type="body"/>
          </p:nvPr>
        </p:nvSpPr>
        <p:spPr>
          <a:xfrm>
            <a:off x="8943299" y="10191670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Main Slide Blank">
  <p:cSld name="13_Main Slide Blank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05"/>
          <p:cNvSpPr/>
          <p:nvPr/>
        </p:nvSpPr>
        <p:spPr>
          <a:xfrm>
            <a:off x="15997063" y="6941265"/>
            <a:ext cx="4064100" cy="4064100"/>
          </a:xfrm>
          <a:prstGeom prst="roundRect">
            <a:avLst>
              <a:gd fmla="val 1652" name="adj"/>
            </a:avLst>
          </a:pr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7" name="Google Shape;397;p205"/>
          <p:cNvSpPr/>
          <p:nvPr/>
        </p:nvSpPr>
        <p:spPr>
          <a:xfrm>
            <a:off x="10160000" y="2852502"/>
            <a:ext cx="4064100" cy="4064100"/>
          </a:xfrm>
          <a:prstGeom prst="roundRect">
            <a:avLst>
              <a:gd fmla="val 1652" name="adj"/>
            </a:avLst>
          </a:prstGeom>
          <a:gradFill>
            <a:gsLst>
              <a:gs pos="0">
                <a:srgbClr val="F7CE55"/>
              </a:gs>
              <a:gs pos="100000">
                <a:srgbClr val="FA8F87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8" name="Google Shape;398;p205"/>
          <p:cNvSpPr txBox="1"/>
          <p:nvPr>
            <p:ph idx="1" type="body"/>
          </p:nvPr>
        </p:nvSpPr>
        <p:spPr>
          <a:xfrm>
            <a:off x="4700003" y="5566790"/>
            <a:ext cx="3309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9" name="Google Shape;399;p205"/>
          <p:cNvSpPr txBox="1"/>
          <p:nvPr>
            <p:ph idx="2" type="body"/>
          </p:nvPr>
        </p:nvSpPr>
        <p:spPr>
          <a:xfrm>
            <a:off x="4700003" y="4881833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0" name="Google Shape;400;p205"/>
          <p:cNvSpPr txBox="1"/>
          <p:nvPr>
            <p:ph idx="3" type="body"/>
          </p:nvPr>
        </p:nvSpPr>
        <p:spPr>
          <a:xfrm>
            <a:off x="6034336" y="356247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1" name="Google Shape;401;p205"/>
          <p:cNvSpPr txBox="1"/>
          <p:nvPr>
            <p:ph idx="4" type="body"/>
          </p:nvPr>
        </p:nvSpPr>
        <p:spPr>
          <a:xfrm>
            <a:off x="11877750" y="356247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2" name="Google Shape;402;p205"/>
          <p:cNvSpPr txBox="1"/>
          <p:nvPr>
            <p:ph idx="5" type="body"/>
          </p:nvPr>
        </p:nvSpPr>
        <p:spPr>
          <a:xfrm>
            <a:off x="17711637" y="356247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3" name="Google Shape;403;p205"/>
          <p:cNvSpPr txBox="1"/>
          <p:nvPr>
            <p:ph idx="6" type="body"/>
          </p:nvPr>
        </p:nvSpPr>
        <p:spPr>
          <a:xfrm>
            <a:off x="6034336" y="7648690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4" name="Google Shape;404;p205"/>
          <p:cNvSpPr txBox="1"/>
          <p:nvPr>
            <p:ph idx="7" type="body"/>
          </p:nvPr>
        </p:nvSpPr>
        <p:spPr>
          <a:xfrm>
            <a:off x="11877750" y="7648690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5" name="Google Shape;405;p205"/>
          <p:cNvSpPr txBox="1"/>
          <p:nvPr>
            <p:ph idx="8" type="body"/>
          </p:nvPr>
        </p:nvSpPr>
        <p:spPr>
          <a:xfrm>
            <a:off x="17711637" y="7648690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6" name="Google Shape;406;p205"/>
          <p:cNvSpPr txBox="1"/>
          <p:nvPr>
            <p:ph idx="9" type="body"/>
          </p:nvPr>
        </p:nvSpPr>
        <p:spPr>
          <a:xfrm>
            <a:off x="10537067" y="5571553"/>
            <a:ext cx="3309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7" name="Google Shape;407;p205"/>
          <p:cNvSpPr txBox="1"/>
          <p:nvPr>
            <p:ph idx="13" type="body"/>
          </p:nvPr>
        </p:nvSpPr>
        <p:spPr>
          <a:xfrm>
            <a:off x="10537067" y="4886596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8" name="Google Shape;408;p205"/>
          <p:cNvSpPr txBox="1"/>
          <p:nvPr>
            <p:ph idx="14" type="body"/>
          </p:nvPr>
        </p:nvSpPr>
        <p:spPr>
          <a:xfrm>
            <a:off x="16374131" y="5571553"/>
            <a:ext cx="3309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09" name="Google Shape;409;p205"/>
          <p:cNvSpPr txBox="1"/>
          <p:nvPr>
            <p:ph idx="15" type="body"/>
          </p:nvPr>
        </p:nvSpPr>
        <p:spPr>
          <a:xfrm>
            <a:off x="16374131" y="4886596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0" name="Google Shape;410;p205"/>
          <p:cNvSpPr txBox="1"/>
          <p:nvPr>
            <p:ph idx="16" type="body"/>
          </p:nvPr>
        </p:nvSpPr>
        <p:spPr>
          <a:xfrm>
            <a:off x="4700003" y="9658239"/>
            <a:ext cx="3309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1" name="Google Shape;411;p205"/>
          <p:cNvSpPr txBox="1"/>
          <p:nvPr>
            <p:ph idx="17" type="body"/>
          </p:nvPr>
        </p:nvSpPr>
        <p:spPr>
          <a:xfrm>
            <a:off x="4700003" y="8973282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2" name="Google Shape;412;p205"/>
          <p:cNvSpPr txBox="1"/>
          <p:nvPr>
            <p:ph idx="18" type="body"/>
          </p:nvPr>
        </p:nvSpPr>
        <p:spPr>
          <a:xfrm>
            <a:off x="10537067" y="9658239"/>
            <a:ext cx="33213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3" name="Google Shape;413;p205"/>
          <p:cNvSpPr txBox="1"/>
          <p:nvPr>
            <p:ph idx="19" type="body"/>
          </p:nvPr>
        </p:nvSpPr>
        <p:spPr>
          <a:xfrm>
            <a:off x="10537067" y="8973282"/>
            <a:ext cx="33213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4" name="Google Shape;414;p205"/>
          <p:cNvSpPr txBox="1"/>
          <p:nvPr>
            <p:ph idx="20" type="body"/>
          </p:nvPr>
        </p:nvSpPr>
        <p:spPr>
          <a:xfrm>
            <a:off x="16373987" y="9658239"/>
            <a:ext cx="33213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5" name="Google Shape;415;p205"/>
          <p:cNvSpPr txBox="1"/>
          <p:nvPr>
            <p:ph idx="21" type="body"/>
          </p:nvPr>
        </p:nvSpPr>
        <p:spPr>
          <a:xfrm>
            <a:off x="16373987" y="8973282"/>
            <a:ext cx="33213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Main Slide Blank">
  <p:cSld name="18_Main Slide Blank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06"/>
          <p:cNvSpPr/>
          <p:nvPr/>
        </p:nvSpPr>
        <p:spPr>
          <a:xfrm>
            <a:off x="6869236" y="0"/>
            <a:ext cx="17514900" cy="13716000"/>
          </a:xfrm>
          <a:prstGeom prst="rect">
            <a:avLst/>
          </a:prstGeom>
          <a:solidFill>
            <a:srgbClr val="E3E5EB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8" name="Google Shape;418;p206"/>
          <p:cNvSpPr txBox="1"/>
          <p:nvPr>
            <p:ph idx="1" type="body"/>
          </p:nvPr>
        </p:nvSpPr>
        <p:spPr>
          <a:xfrm>
            <a:off x="1773564" y="4532308"/>
            <a:ext cx="33213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9" name="Google Shape;419;p206"/>
          <p:cNvSpPr txBox="1"/>
          <p:nvPr>
            <p:ph idx="2" type="body"/>
          </p:nvPr>
        </p:nvSpPr>
        <p:spPr>
          <a:xfrm>
            <a:off x="1773564" y="3847351"/>
            <a:ext cx="33213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0" name="Google Shape;420;p206"/>
          <p:cNvSpPr txBox="1"/>
          <p:nvPr>
            <p:ph idx="3" type="body"/>
          </p:nvPr>
        </p:nvSpPr>
        <p:spPr>
          <a:xfrm>
            <a:off x="3119453" y="252322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1" name="Google Shape;421;p206"/>
          <p:cNvSpPr txBox="1"/>
          <p:nvPr>
            <p:ph idx="4" type="body"/>
          </p:nvPr>
        </p:nvSpPr>
        <p:spPr>
          <a:xfrm>
            <a:off x="1773564" y="7616195"/>
            <a:ext cx="33213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2" name="Google Shape;422;p206"/>
          <p:cNvSpPr txBox="1"/>
          <p:nvPr>
            <p:ph idx="5" type="body"/>
          </p:nvPr>
        </p:nvSpPr>
        <p:spPr>
          <a:xfrm>
            <a:off x="1773564" y="6931238"/>
            <a:ext cx="33213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3" name="Google Shape;423;p206"/>
          <p:cNvSpPr txBox="1"/>
          <p:nvPr>
            <p:ph idx="6" type="body"/>
          </p:nvPr>
        </p:nvSpPr>
        <p:spPr>
          <a:xfrm>
            <a:off x="3119453" y="5607113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4" name="Google Shape;424;p206"/>
          <p:cNvSpPr txBox="1"/>
          <p:nvPr>
            <p:ph idx="7" type="body"/>
          </p:nvPr>
        </p:nvSpPr>
        <p:spPr>
          <a:xfrm>
            <a:off x="1773564" y="10694675"/>
            <a:ext cx="33213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5" name="Google Shape;425;p206"/>
          <p:cNvSpPr txBox="1"/>
          <p:nvPr>
            <p:ph idx="8" type="body"/>
          </p:nvPr>
        </p:nvSpPr>
        <p:spPr>
          <a:xfrm>
            <a:off x="1773564" y="10009718"/>
            <a:ext cx="33213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6" name="Google Shape;426;p206"/>
          <p:cNvSpPr txBox="1"/>
          <p:nvPr>
            <p:ph idx="9" type="body"/>
          </p:nvPr>
        </p:nvSpPr>
        <p:spPr>
          <a:xfrm>
            <a:off x="3119453" y="8685593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7" name="Google Shape;427;p206"/>
          <p:cNvSpPr txBox="1"/>
          <p:nvPr>
            <p:ph idx="13" type="body"/>
          </p:nvPr>
        </p:nvSpPr>
        <p:spPr>
          <a:xfrm>
            <a:off x="11472676" y="4279899"/>
            <a:ext cx="68175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8" name="Google Shape;428;p206"/>
          <p:cNvSpPr txBox="1"/>
          <p:nvPr>
            <p:ph idx="14" type="body"/>
          </p:nvPr>
        </p:nvSpPr>
        <p:spPr>
          <a:xfrm>
            <a:off x="11464094" y="8039100"/>
            <a:ext cx="90690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7_Main Slide Blank">
  <p:cSld name="77_Main Slide Blank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07"/>
          <p:cNvSpPr/>
          <p:nvPr/>
        </p:nvSpPr>
        <p:spPr>
          <a:xfrm>
            <a:off x="0" y="0"/>
            <a:ext cx="3805500" cy="137160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1" name="Google Shape;431;p207"/>
          <p:cNvSpPr txBox="1"/>
          <p:nvPr/>
        </p:nvSpPr>
        <p:spPr>
          <a:xfrm>
            <a:off x="1202572" y="6673850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200"/>
              <a:buFont typeface="Roboto Black"/>
              <a:buNone/>
            </a:pPr>
            <a:r>
              <a:rPr b="0" i="0" lang="en-US" sz="2200" u="none" cap="none" strike="noStrike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rPr>
              <a:t>SELECTED.</a:t>
            </a:r>
            <a:endParaRPr/>
          </a:p>
        </p:txBody>
      </p:sp>
      <p:sp>
        <p:nvSpPr>
          <p:cNvPr id="432" name="Google Shape;432;p207"/>
          <p:cNvSpPr/>
          <p:nvPr>
            <p:ph idx="2" type="pic"/>
          </p:nvPr>
        </p:nvSpPr>
        <p:spPr>
          <a:xfrm>
            <a:off x="3805566" y="0"/>
            <a:ext cx="83865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433" name="Google Shape;433;p207"/>
          <p:cNvSpPr txBox="1"/>
          <p:nvPr>
            <p:ph idx="1" type="body"/>
          </p:nvPr>
        </p:nvSpPr>
        <p:spPr>
          <a:xfrm>
            <a:off x="14306136" y="2737313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4" name="Google Shape;434;p207"/>
          <p:cNvSpPr txBox="1"/>
          <p:nvPr>
            <p:ph idx="3" type="body"/>
          </p:nvPr>
        </p:nvSpPr>
        <p:spPr>
          <a:xfrm>
            <a:off x="14306136" y="6496514"/>
            <a:ext cx="83079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5" name="Google Shape;435;p207"/>
          <p:cNvSpPr txBox="1"/>
          <p:nvPr>
            <p:ph idx="4" type="body"/>
          </p:nvPr>
        </p:nvSpPr>
        <p:spPr>
          <a:xfrm>
            <a:off x="14294544" y="9439043"/>
            <a:ext cx="8319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6" name="Google Shape;436;p207"/>
          <p:cNvSpPr txBox="1"/>
          <p:nvPr>
            <p:ph idx="5" type="body"/>
          </p:nvPr>
        </p:nvSpPr>
        <p:spPr>
          <a:xfrm>
            <a:off x="14295520" y="9439043"/>
            <a:ext cx="76200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7" name="Google Shape;437;p207"/>
          <p:cNvSpPr txBox="1"/>
          <p:nvPr>
            <p:ph idx="6" type="body"/>
          </p:nvPr>
        </p:nvSpPr>
        <p:spPr>
          <a:xfrm>
            <a:off x="14295520" y="8841622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8" name="Google Shape;438;p207"/>
          <p:cNvSpPr txBox="1"/>
          <p:nvPr>
            <p:ph idx="7" type="body"/>
          </p:nvPr>
        </p:nvSpPr>
        <p:spPr>
          <a:xfrm>
            <a:off x="21468062" y="8837910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9" name="Google Shape;439;p207"/>
          <p:cNvSpPr txBox="1"/>
          <p:nvPr>
            <p:ph idx="8" type="body"/>
          </p:nvPr>
        </p:nvSpPr>
        <p:spPr>
          <a:xfrm>
            <a:off x="14294544" y="10784336"/>
            <a:ext cx="8319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40" name="Google Shape;440;p207"/>
          <p:cNvSpPr txBox="1"/>
          <p:nvPr>
            <p:ph idx="9" type="body"/>
          </p:nvPr>
        </p:nvSpPr>
        <p:spPr>
          <a:xfrm>
            <a:off x="14295520" y="10784336"/>
            <a:ext cx="6348900" cy="102300"/>
          </a:xfrm>
          <a:prstGeom prst="rect">
            <a:avLst/>
          </a:prstGeom>
          <a:gradFill>
            <a:gsLst>
              <a:gs pos="0">
                <a:srgbClr val="F7CE55"/>
              </a:gs>
              <a:gs pos="100000">
                <a:srgbClr val="E79B3B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41" name="Google Shape;441;p207"/>
          <p:cNvSpPr txBox="1"/>
          <p:nvPr>
            <p:ph idx="13" type="body"/>
          </p:nvPr>
        </p:nvSpPr>
        <p:spPr>
          <a:xfrm>
            <a:off x="14295520" y="10186915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42" name="Google Shape;442;p207"/>
          <p:cNvSpPr txBox="1"/>
          <p:nvPr>
            <p:ph idx="14" type="body"/>
          </p:nvPr>
        </p:nvSpPr>
        <p:spPr>
          <a:xfrm>
            <a:off x="21468062" y="10183203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43" name="Google Shape;443;p207"/>
          <p:cNvSpPr txBox="1"/>
          <p:nvPr>
            <p:ph idx="15" type="body"/>
          </p:nvPr>
        </p:nvSpPr>
        <p:spPr>
          <a:xfrm>
            <a:off x="14295520" y="10785243"/>
            <a:ext cx="63489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Main Slide Blank">
  <p:cSld name="20_Main Slide Blank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08"/>
          <p:cNvSpPr/>
          <p:nvPr/>
        </p:nvSpPr>
        <p:spPr>
          <a:xfrm>
            <a:off x="12192000" y="0"/>
            <a:ext cx="12192000" cy="13716000"/>
          </a:xfrm>
          <a:prstGeom prst="rect">
            <a:avLst/>
          </a:prstGeom>
          <a:solidFill>
            <a:srgbClr val="E3E5EB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6" name="Google Shape;446;p208"/>
          <p:cNvSpPr txBox="1"/>
          <p:nvPr>
            <p:ph idx="1" type="body"/>
          </p:nvPr>
        </p:nvSpPr>
        <p:spPr>
          <a:xfrm>
            <a:off x="1780397" y="6672677"/>
            <a:ext cx="8319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47" name="Google Shape;447;p208"/>
          <p:cNvSpPr txBox="1"/>
          <p:nvPr>
            <p:ph idx="2" type="body"/>
          </p:nvPr>
        </p:nvSpPr>
        <p:spPr>
          <a:xfrm>
            <a:off x="1781373" y="6672677"/>
            <a:ext cx="76200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48" name="Google Shape;448;p208"/>
          <p:cNvSpPr txBox="1"/>
          <p:nvPr>
            <p:ph idx="3" type="body"/>
          </p:nvPr>
        </p:nvSpPr>
        <p:spPr>
          <a:xfrm>
            <a:off x="1781373" y="6075256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49" name="Google Shape;449;p208"/>
          <p:cNvSpPr txBox="1"/>
          <p:nvPr>
            <p:ph idx="4" type="body"/>
          </p:nvPr>
        </p:nvSpPr>
        <p:spPr>
          <a:xfrm>
            <a:off x="8953915" y="6071544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0" name="Google Shape;450;p208"/>
          <p:cNvSpPr txBox="1"/>
          <p:nvPr>
            <p:ph idx="5" type="body"/>
          </p:nvPr>
        </p:nvSpPr>
        <p:spPr>
          <a:xfrm>
            <a:off x="1780397" y="8018877"/>
            <a:ext cx="8319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1" name="Google Shape;451;p208"/>
          <p:cNvSpPr txBox="1"/>
          <p:nvPr>
            <p:ph idx="6" type="body"/>
          </p:nvPr>
        </p:nvSpPr>
        <p:spPr>
          <a:xfrm>
            <a:off x="1781373" y="8018877"/>
            <a:ext cx="70704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2" name="Google Shape;452;p208"/>
          <p:cNvSpPr txBox="1"/>
          <p:nvPr>
            <p:ph idx="7" type="body"/>
          </p:nvPr>
        </p:nvSpPr>
        <p:spPr>
          <a:xfrm>
            <a:off x="1781373" y="7421456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3" name="Google Shape;453;p208"/>
          <p:cNvSpPr txBox="1"/>
          <p:nvPr>
            <p:ph idx="8" type="body"/>
          </p:nvPr>
        </p:nvSpPr>
        <p:spPr>
          <a:xfrm>
            <a:off x="8953915" y="7417744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4" name="Google Shape;454;p208"/>
          <p:cNvSpPr txBox="1"/>
          <p:nvPr>
            <p:ph idx="9" type="body"/>
          </p:nvPr>
        </p:nvSpPr>
        <p:spPr>
          <a:xfrm>
            <a:off x="1780397" y="9365077"/>
            <a:ext cx="8319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5" name="Google Shape;455;p208"/>
          <p:cNvSpPr txBox="1"/>
          <p:nvPr>
            <p:ph idx="13" type="body"/>
          </p:nvPr>
        </p:nvSpPr>
        <p:spPr>
          <a:xfrm>
            <a:off x="1781373" y="9365077"/>
            <a:ext cx="23841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6" name="Google Shape;456;p208"/>
          <p:cNvSpPr txBox="1"/>
          <p:nvPr>
            <p:ph idx="14" type="body"/>
          </p:nvPr>
        </p:nvSpPr>
        <p:spPr>
          <a:xfrm>
            <a:off x="1781373" y="8767656"/>
            <a:ext cx="26772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7" name="Google Shape;457;p208"/>
          <p:cNvSpPr txBox="1"/>
          <p:nvPr>
            <p:ph idx="15" type="body"/>
          </p:nvPr>
        </p:nvSpPr>
        <p:spPr>
          <a:xfrm>
            <a:off x="8953915" y="8763944"/>
            <a:ext cx="1146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8" name="Google Shape;458;p208"/>
          <p:cNvSpPr txBox="1"/>
          <p:nvPr>
            <p:ph idx="16" type="body"/>
          </p:nvPr>
        </p:nvSpPr>
        <p:spPr>
          <a:xfrm>
            <a:off x="1780398" y="4223320"/>
            <a:ext cx="67962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9" name="Google Shape;459;p208"/>
          <p:cNvSpPr txBox="1"/>
          <p:nvPr>
            <p:ph idx="17" type="body"/>
          </p:nvPr>
        </p:nvSpPr>
        <p:spPr>
          <a:xfrm>
            <a:off x="14324136" y="5645659"/>
            <a:ext cx="3309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0" name="Google Shape;460;p208"/>
          <p:cNvSpPr txBox="1"/>
          <p:nvPr>
            <p:ph idx="18" type="body"/>
          </p:nvPr>
        </p:nvSpPr>
        <p:spPr>
          <a:xfrm>
            <a:off x="14324136" y="4960702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1" name="Google Shape;461;p208"/>
          <p:cNvSpPr txBox="1"/>
          <p:nvPr>
            <p:ph idx="19" type="body"/>
          </p:nvPr>
        </p:nvSpPr>
        <p:spPr>
          <a:xfrm>
            <a:off x="15658469" y="3641340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2" name="Google Shape;462;p208"/>
          <p:cNvSpPr txBox="1"/>
          <p:nvPr>
            <p:ph idx="20" type="body"/>
          </p:nvPr>
        </p:nvSpPr>
        <p:spPr>
          <a:xfrm>
            <a:off x="18941999" y="5647395"/>
            <a:ext cx="3309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3" name="Google Shape;463;p208"/>
          <p:cNvSpPr txBox="1"/>
          <p:nvPr>
            <p:ph idx="21" type="body"/>
          </p:nvPr>
        </p:nvSpPr>
        <p:spPr>
          <a:xfrm>
            <a:off x="18941999" y="4962438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4" name="Google Shape;464;p208"/>
          <p:cNvSpPr txBox="1"/>
          <p:nvPr>
            <p:ph idx="22" type="body"/>
          </p:nvPr>
        </p:nvSpPr>
        <p:spPr>
          <a:xfrm>
            <a:off x="20276332" y="364307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5" name="Google Shape;465;p208"/>
          <p:cNvSpPr txBox="1"/>
          <p:nvPr>
            <p:ph idx="23" type="body"/>
          </p:nvPr>
        </p:nvSpPr>
        <p:spPr>
          <a:xfrm>
            <a:off x="14324135" y="9587922"/>
            <a:ext cx="3309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6" name="Google Shape;466;p208"/>
          <p:cNvSpPr txBox="1"/>
          <p:nvPr>
            <p:ph idx="24" type="body"/>
          </p:nvPr>
        </p:nvSpPr>
        <p:spPr>
          <a:xfrm>
            <a:off x="14324135" y="8902965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7" name="Google Shape;467;p208"/>
          <p:cNvSpPr txBox="1"/>
          <p:nvPr>
            <p:ph idx="25" type="body"/>
          </p:nvPr>
        </p:nvSpPr>
        <p:spPr>
          <a:xfrm>
            <a:off x="15658468" y="7583603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8" name="Google Shape;468;p208"/>
          <p:cNvSpPr txBox="1"/>
          <p:nvPr>
            <p:ph idx="26" type="body"/>
          </p:nvPr>
        </p:nvSpPr>
        <p:spPr>
          <a:xfrm>
            <a:off x="18942000" y="9581572"/>
            <a:ext cx="3309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9" name="Google Shape;469;p208"/>
          <p:cNvSpPr txBox="1"/>
          <p:nvPr>
            <p:ph idx="27" type="body"/>
          </p:nvPr>
        </p:nvSpPr>
        <p:spPr>
          <a:xfrm>
            <a:off x="18942000" y="8896615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70" name="Google Shape;470;p208"/>
          <p:cNvSpPr txBox="1"/>
          <p:nvPr>
            <p:ph idx="28" type="body"/>
          </p:nvPr>
        </p:nvSpPr>
        <p:spPr>
          <a:xfrm>
            <a:off x="20276333" y="7577253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8_Main Slide Blank">
  <p:cSld name="78_Main Slide Blank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09"/>
          <p:cNvSpPr txBox="1"/>
          <p:nvPr/>
        </p:nvSpPr>
        <p:spPr>
          <a:xfrm>
            <a:off x="11871400" y="5105923"/>
            <a:ext cx="641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</a:pPr>
            <a:r>
              <a:rPr b="0" i="0" lang="en-US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rPr>
              <a:t>N</a:t>
            </a:r>
            <a:endParaRPr b="0" i="0" sz="5000" u="none" cap="none" strike="noStrike">
              <a:solidFill>
                <a:srgbClr val="1C1F25"/>
              </a:solidFill>
              <a:latin typeface="Basic"/>
              <a:ea typeface="Basic"/>
              <a:cs typeface="Basic"/>
              <a:sym typeface="Basic"/>
            </a:endParaRPr>
          </a:p>
        </p:txBody>
      </p:sp>
      <p:sp>
        <p:nvSpPr>
          <p:cNvPr id="473" name="Google Shape;473;p209"/>
          <p:cNvSpPr/>
          <p:nvPr>
            <p:ph idx="2" type="pic"/>
          </p:nvPr>
        </p:nvSpPr>
        <p:spPr>
          <a:xfrm>
            <a:off x="4876800" y="9143999"/>
            <a:ext cx="4876800" cy="45720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  <p:sp>
        <p:nvSpPr>
          <p:cNvPr id="474" name="Google Shape;474;p209"/>
          <p:cNvSpPr/>
          <p:nvPr>
            <p:ph idx="3" type="pic"/>
          </p:nvPr>
        </p:nvSpPr>
        <p:spPr>
          <a:xfrm>
            <a:off x="0" y="9143999"/>
            <a:ext cx="48768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475" name="Google Shape;475;p209"/>
          <p:cNvSpPr/>
          <p:nvPr>
            <p:ph idx="4" type="pic"/>
          </p:nvPr>
        </p:nvSpPr>
        <p:spPr>
          <a:xfrm>
            <a:off x="14630400" y="9143999"/>
            <a:ext cx="4876800" cy="45720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  <p:sp>
        <p:nvSpPr>
          <p:cNvPr id="476" name="Google Shape;476;p209"/>
          <p:cNvSpPr/>
          <p:nvPr>
            <p:ph idx="5" type="pic"/>
          </p:nvPr>
        </p:nvSpPr>
        <p:spPr>
          <a:xfrm>
            <a:off x="9753599" y="9143999"/>
            <a:ext cx="48768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477" name="Google Shape;477;p209"/>
          <p:cNvSpPr/>
          <p:nvPr>
            <p:ph idx="6" type="pic"/>
          </p:nvPr>
        </p:nvSpPr>
        <p:spPr>
          <a:xfrm>
            <a:off x="19507199" y="9143999"/>
            <a:ext cx="4876800" cy="4572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478" name="Google Shape;478;p209"/>
          <p:cNvSpPr txBox="1"/>
          <p:nvPr>
            <p:ph idx="1" type="body"/>
          </p:nvPr>
        </p:nvSpPr>
        <p:spPr>
          <a:xfrm>
            <a:off x="4700003" y="7109511"/>
            <a:ext cx="3309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79" name="Google Shape;479;p209"/>
          <p:cNvSpPr txBox="1"/>
          <p:nvPr>
            <p:ph idx="7" type="body"/>
          </p:nvPr>
        </p:nvSpPr>
        <p:spPr>
          <a:xfrm>
            <a:off x="4700003" y="6424554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0" name="Google Shape;480;p209"/>
          <p:cNvSpPr txBox="1"/>
          <p:nvPr>
            <p:ph idx="8" type="body"/>
          </p:nvPr>
        </p:nvSpPr>
        <p:spPr>
          <a:xfrm>
            <a:off x="6034336" y="5105192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1" name="Google Shape;481;p209"/>
          <p:cNvSpPr txBox="1"/>
          <p:nvPr>
            <p:ph idx="9" type="body"/>
          </p:nvPr>
        </p:nvSpPr>
        <p:spPr>
          <a:xfrm>
            <a:off x="10540242" y="7107715"/>
            <a:ext cx="3309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2" name="Google Shape;482;p209"/>
          <p:cNvSpPr txBox="1"/>
          <p:nvPr>
            <p:ph idx="13" type="body"/>
          </p:nvPr>
        </p:nvSpPr>
        <p:spPr>
          <a:xfrm>
            <a:off x="10540242" y="6422758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3" name="Google Shape;483;p209"/>
          <p:cNvSpPr txBox="1"/>
          <p:nvPr>
            <p:ph idx="14" type="body"/>
          </p:nvPr>
        </p:nvSpPr>
        <p:spPr>
          <a:xfrm>
            <a:off x="11874575" y="510339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4" name="Google Shape;484;p209"/>
          <p:cNvSpPr txBox="1"/>
          <p:nvPr>
            <p:ph idx="15" type="body"/>
          </p:nvPr>
        </p:nvSpPr>
        <p:spPr>
          <a:xfrm>
            <a:off x="16380481" y="7105919"/>
            <a:ext cx="33099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5" name="Google Shape;485;p209"/>
          <p:cNvSpPr txBox="1"/>
          <p:nvPr>
            <p:ph idx="16" type="body"/>
          </p:nvPr>
        </p:nvSpPr>
        <p:spPr>
          <a:xfrm>
            <a:off x="16380481" y="6420962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6" name="Google Shape;486;p209"/>
          <p:cNvSpPr txBox="1"/>
          <p:nvPr>
            <p:ph idx="17" type="body"/>
          </p:nvPr>
        </p:nvSpPr>
        <p:spPr>
          <a:xfrm>
            <a:off x="17714814" y="5101600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7" name="Google Shape;487;p209"/>
          <p:cNvSpPr txBox="1"/>
          <p:nvPr>
            <p:ph idx="18" type="body"/>
          </p:nvPr>
        </p:nvSpPr>
        <p:spPr>
          <a:xfrm>
            <a:off x="6838951" y="1741462"/>
            <a:ext cx="10706100" cy="18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Main Slide Blank">
  <p:cSld name="23_Main Slide Blank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10"/>
          <p:cNvSpPr/>
          <p:nvPr/>
        </p:nvSpPr>
        <p:spPr>
          <a:xfrm>
            <a:off x="13292666" y="5334000"/>
            <a:ext cx="6603900" cy="3048000"/>
          </a:xfrm>
          <a:prstGeom prst="roundRect">
            <a:avLst>
              <a:gd fmla="val 3333" name="adj"/>
            </a:avLst>
          </a:pr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0" name="Google Shape;490;p210"/>
          <p:cNvSpPr txBox="1"/>
          <p:nvPr>
            <p:ph idx="1" type="body"/>
          </p:nvPr>
        </p:nvSpPr>
        <p:spPr>
          <a:xfrm>
            <a:off x="14978541" y="3710732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1" name="Google Shape;491;p210"/>
          <p:cNvSpPr txBox="1"/>
          <p:nvPr>
            <p:ph idx="2" type="body"/>
          </p:nvPr>
        </p:nvSpPr>
        <p:spPr>
          <a:xfrm>
            <a:off x="14978541" y="3025775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2" name="Google Shape;492;p210"/>
          <p:cNvSpPr txBox="1"/>
          <p:nvPr>
            <p:ph idx="3" type="body"/>
          </p:nvPr>
        </p:nvSpPr>
        <p:spPr>
          <a:xfrm>
            <a:off x="13822991" y="292206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3" name="Google Shape;493;p210"/>
          <p:cNvSpPr txBox="1"/>
          <p:nvPr>
            <p:ph idx="4" type="body"/>
          </p:nvPr>
        </p:nvSpPr>
        <p:spPr>
          <a:xfrm>
            <a:off x="14978541" y="9806732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4" name="Google Shape;494;p210"/>
          <p:cNvSpPr txBox="1"/>
          <p:nvPr>
            <p:ph idx="5" type="body"/>
          </p:nvPr>
        </p:nvSpPr>
        <p:spPr>
          <a:xfrm>
            <a:off x="14978541" y="9121775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5" name="Google Shape;495;p210"/>
          <p:cNvSpPr txBox="1"/>
          <p:nvPr>
            <p:ph idx="6" type="body"/>
          </p:nvPr>
        </p:nvSpPr>
        <p:spPr>
          <a:xfrm>
            <a:off x="13822991" y="901806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6" name="Google Shape;496;p210"/>
          <p:cNvSpPr txBox="1"/>
          <p:nvPr>
            <p:ph idx="7" type="body"/>
          </p:nvPr>
        </p:nvSpPr>
        <p:spPr>
          <a:xfrm>
            <a:off x="14978541" y="6749207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7" name="Google Shape;497;p210"/>
          <p:cNvSpPr txBox="1"/>
          <p:nvPr>
            <p:ph idx="8" type="body"/>
          </p:nvPr>
        </p:nvSpPr>
        <p:spPr>
          <a:xfrm>
            <a:off x="14978541" y="6064250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8" name="Google Shape;498;p210"/>
          <p:cNvSpPr txBox="1"/>
          <p:nvPr>
            <p:ph idx="9" type="body"/>
          </p:nvPr>
        </p:nvSpPr>
        <p:spPr>
          <a:xfrm>
            <a:off x="13822991" y="596053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9" name="Google Shape;499;p210"/>
          <p:cNvSpPr txBox="1"/>
          <p:nvPr>
            <p:ph idx="13" type="body"/>
          </p:nvPr>
        </p:nvSpPr>
        <p:spPr>
          <a:xfrm>
            <a:off x="9918048" y="292206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0" name="Google Shape;500;p210"/>
          <p:cNvSpPr txBox="1"/>
          <p:nvPr>
            <p:ph idx="14" type="body"/>
          </p:nvPr>
        </p:nvSpPr>
        <p:spPr>
          <a:xfrm>
            <a:off x="9918048" y="901806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1" name="Google Shape;501;p210"/>
          <p:cNvSpPr txBox="1"/>
          <p:nvPr>
            <p:ph idx="15" type="body"/>
          </p:nvPr>
        </p:nvSpPr>
        <p:spPr>
          <a:xfrm>
            <a:off x="9918048" y="596053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2" name="Google Shape;502;p210"/>
          <p:cNvSpPr txBox="1"/>
          <p:nvPr>
            <p:ph idx="16" type="body"/>
          </p:nvPr>
        </p:nvSpPr>
        <p:spPr>
          <a:xfrm>
            <a:off x="5005255" y="3710732"/>
            <a:ext cx="44067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3" name="Google Shape;503;p210"/>
          <p:cNvSpPr txBox="1"/>
          <p:nvPr>
            <p:ph idx="17" type="body"/>
          </p:nvPr>
        </p:nvSpPr>
        <p:spPr>
          <a:xfrm>
            <a:off x="5005255" y="3025775"/>
            <a:ext cx="4406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4" name="Google Shape;504;p210"/>
          <p:cNvSpPr txBox="1"/>
          <p:nvPr>
            <p:ph idx="18" type="body"/>
          </p:nvPr>
        </p:nvSpPr>
        <p:spPr>
          <a:xfrm>
            <a:off x="5005255" y="9806732"/>
            <a:ext cx="44067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5" name="Google Shape;505;p210"/>
          <p:cNvSpPr txBox="1"/>
          <p:nvPr>
            <p:ph idx="19" type="body"/>
          </p:nvPr>
        </p:nvSpPr>
        <p:spPr>
          <a:xfrm>
            <a:off x="5005255" y="9121775"/>
            <a:ext cx="4406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6" name="Google Shape;506;p210"/>
          <p:cNvSpPr txBox="1"/>
          <p:nvPr>
            <p:ph idx="20" type="body"/>
          </p:nvPr>
        </p:nvSpPr>
        <p:spPr>
          <a:xfrm>
            <a:off x="5005255" y="6749207"/>
            <a:ext cx="44067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7" name="Google Shape;507;p210"/>
          <p:cNvSpPr txBox="1"/>
          <p:nvPr>
            <p:ph idx="21" type="body"/>
          </p:nvPr>
        </p:nvSpPr>
        <p:spPr>
          <a:xfrm>
            <a:off x="5005255" y="6064250"/>
            <a:ext cx="44067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Main Slide Blank">
  <p:cSld name="24_Main Slide Blank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211"/>
          <p:cNvSpPr txBox="1"/>
          <p:nvPr>
            <p:ph idx="1" type="body"/>
          </p:nvPr>
        </p:nvSpPr>
        <p:spPr>
          <a:xfrm>
            <a:off x="7213981" y="1741462"/>
            <a:ext cx="9956100" cy="18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10" name="Google Shape;510;p211"/>
          <p:cNvSpPr txBox="1"/>
          <p:nvPr>
            <p:ph idx="2" type="body"/>
          </p:nvPr>
        </p:nvSpPr>
        <p:spPr>
          <a:xfrm>
            <a:off x="6345387" y="11112896"/>
            <a:ext cx="11693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11" name="Google Shape;511;p211"/>
          <p:cNvSpPr txBox="1"/>
          <p:nvPr>
            <p:ph idx="3" type="body"/>
          </p:nvPr>
        </p:nvSpPr>
        <p:spPr>
          <a:xfrm>
            <a:off x="2952313" y="6537541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12" name="Google Shape;512;p211"/>
          <p:cNvSpPr txBox="1"/>
          <p:nvPr>
            <p:ph idx="4" type="body"/>
          </p:nvPr>
        </p:nvSpPr>
        <p:spPr>
          <a:xfrm>
            <a:off x="2952313" y="5852584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13" name="Google Shape;513;p211"/>
          <p:cNvSpPr txBox="1"/>
          <p:nvPr>
            <p:ph idx="5" type="body"/>
          </p:nvPr>
        </p:nvSpPr>
        <p:spPr>
          <a:xfrm>
            <a:off x="1796763" y="5748870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14" name="Google Shape;514;p211"/>
          <p:cNvSpPr txBox="1"/>
          <p:nvPr>
            <p:ph idx="6" type="body"/>
          </p:nvPr>
        </p:nvSpPr>
        <p:spPr>
          <a:xfrm>
            <a:off x="10595119" y="6540880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15" name="Google Shape;515;p211"/>
          <p:cNvSpPr txBox="1"/>
          <p:nvPr>
            <p:ph idx="7" type="body"/>
          </p:nvPr>
        </p:nvSpPr>
        <p:spPr>
          <a:xfrm>
            <a:off x="10595119" y="5855923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16" name="Google Shape;516;p211"/>
          <p:cNvSpPr txBox="1"/>
          <p:nvPr>
            <p:ph idx="8" type="body"/>
          </p:nvPr>
        </p:nvSpPr>
        <p:spPr>
          <a:xfrm>
            <a:off x="9439569" y="5752209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17" name="Google Shape;517;p211"/>
          <p:cNvSpPr txBox="1"/>
          <p:nvPr>
            <p:ph idx="9" type="body"/>
          </p:nvPr>
        </p:nvSpPr>
        <p:spPr>
          <a:xfrm>
            <a:off x="18237925" y="6544219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18" name="Google Shape;518;p211"/>
          <p:cNvSpPr txBox="1"/>
          <p:nvPr>
            <p:ph idx="13" type="body"/>
          </p:nvPr>
        </p:nvSpPr>
        <p:spPr>
          <a:xfrm>
            <a:off x="18237925" y="5859262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19" name="Google Shape;519;p211"/>
          <p:cNvSpPr txBox="1"/>
          <p:nvPr>
            <p:ph idx="14" type="body"/>
          </p:nvPr>
        </p:nvSpPr>
        <p:spPr>
          <a:xfrm>
            <a:off x="17082375" y="5755548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0" name="Google Shape;520;p211"/>
          <p:cNvSpPr txBox="1"/>
          <p:nvPr>
            <p:ph idx="15" type="body"/>
          </p:nvPr>
        </p:nvSpPr>
        <p:spPr>
          <a:xfrm>
            <a:off x="2937073" y="7982115"/>
            <a:ext cx="23304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1" name="Google Shape;521;p211"/>
          <p:cNvSpPr txBox="1"/>
          <p:nvPr>
            <p:ph idx="16" type="body"/>
          </p:nvPr>
        </p:nvSpPr>
        <p:spPr>
          <a:xfrm>
            <a:off x="10569326" y="7982115"/>
            <a:ext cx="23304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2" name="Google Shape;522;p211"/>
          <p:cNvSpPr txBox="1"/>
          <p:nvPr>
            <p:ph idx="17" type="body"/>
          </p:nvPr>
        </p:nvSpPr>
        <p:spPr>
          <a:xfrm>
            <a:off x="18201579" y="7982115"/>
            <a:ext cx="23304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Roboto"/>
              <a:buNone/>
              <a:defRPr b="1" i="0" sz="5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5_Main Slide Blank">
  <p:cSld name="55_Main Slide Blank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12"/>
          <p:cNvSpPr/>
          <p:nvPr/>
        </p:nvSpPr>
        <p:spPr>
          <a:xfrm>
            <a:off x="-1" y="-1"/>
            <a:ext cx="5079900" cy="13716000"/>
          </a:xfrm>
          <a:prstGeom prst="rect">
            <a:avLst/>
          </a:prstGeom>
          <a:solidFill>
            <a:srgbClr val="E3E5EB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5" name="Google Shape;525;p212"/>
          <p:cNvSpPr txBox="1"/>
          <p:nvPr/>
        </p:nvSpPr>
        <p:spPr>
          <a:xfrm>
            <a:off x="1839788" y="6673850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200"/>
              <a:buFont typeface="Roboto Black"/>
              <a:buNone/>
            </a:pPr>
            <a:r>
              <a:rPr b="0" i="0" lang="en-US" sz="2200" u="none" cap="none" strike="noStrike">
                <a:solidFill>
                  <a:srgbClr val="1C1F25"/>
                </a:solidFill>
                <a:latin typeface="Roboto Black"/>
                <a:ea typeface="Roboto Black"/>
                <a:cs typeface="Roboto Black"/>
                <a:sym typeface="Roboto Black"/>
              </a:rPr>
              <a:t>SELECTED.</a:t>
            </a:r>
            <a:endParaRPr/>
          </a:p>
        </p:txBody>
      </p:sp>
      <p:sp>
        <p:nvSpPr>
          <p:cNvPr id="526" name="Google Shape;526;p212"/>
          <p:cNvSpPr txBox="1"/>
          <p:nvPr>
            <p:ph idx="1" type="body"/>
          </p:nvPr>
        </p:nvSpPr>
        <p:spPr>
          <a:xfrm>
            <a:off x="6699250" y="4279899"/>
            <a:ext cx="71346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7" name="Google Shape;527;p212"/>
          <p:cNvSpPr txBox="1"/>
          <p:nvPr>
            <p:ph idx="2" type="body"/>
          </p:nvPr>
        </p:nvSpPr>
        <p:spPr>
          <a:xfrm>
            <a:off x="6699250" y="8039100"/>
            <a:ext cx="87276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8" name="Google Shape;528;p212"/>
          <p:cNvSpPr txBox="1"/>
          <p:nvPr>
            <p:ph idx="3" type="body"/>
          </p:nvPr>
        </p:nvSpPr>
        <p:spPr>
          <a:xfrm>
            <a:off x="18216292" y="3472607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9" name="Google Shape;529;p212"/>
          <p:cNvSpPr txBox="1"/>
          <p:nvPr>
            <p:ph idx="4" type="body"/>
          </p:nvPr>
        </p:nvSpPr>
        <p:spPr>
          <a:xfrm>
            <a:off x="18216292" y="2787650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0" name="Google Shape;530;p212"/>
          <p:cNvSpPr txBox="1"/>
          <p:nvPr>
            <p:ph idx="5" type="body"/>
          </p:nvPr>
        </p:nvSpPr>
        <p:spPr>
          <a:xfrm>
            <a:off x="17060742" y="268393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1" name="Google Shape;531;p212"/>
          <p:cNvSpPr txBox="1"/>
          <p:nvPr>
            <p:ph idx="6" type="body"/>
          </p:nvPr>
        </p:nvSpPr>
        <p:spPr>
          <a:xfrm>
            <a:off x="18216292" y="6758732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2" name="Google Shape;532;p212"/>
          <p:cNvSpPr txBox="1"/>
          <p:nvPr>
            <p:ph idx="7" type="body"/>
          </p:nvPr>
        </p:nvSpPr>
        <p:spPr>
          <a:xfrm>
            <a:off x="18216292" y="6073775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3" name="Google Shape;533;p212"/>
          <p:cNvSpPr txBox="1"/>
          <p:nvPr>
            <p:ph idx="8" type="body"/>
          </p:nvPr>
        </p:nvSpPr>
        <p:spPr>
          <a:xfrm>
            <a:off x="17060742" y="597006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4" name="Google Shape;534;p212"/>
          <p:cNvSpPr txBox="1"/>
          <p:nvPr>
            <p:ph idx="9" type="body"/>
          </p:nvPr>
        </p:nvSpPr>
        <p:spPr>
          <a:xfrm>
            <a:off x="18216292" y="10044857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5" name="Google Shape;535;p212"/>
          <p:cNvSpPr txBox="1"/>
          <p:nvPr>
            <p:ph idx="13" type="body"/>
          </p:nvPr>
        </p:nvSpPr>
        <p:spPr>
          <a:xfrm>
            <a:off x="18216292" y="9359900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6" name="Google Shape;536;p212"/>
          <p:cNvSpPr txBox="1"/>
          <p:nvPr>
            <p:ph idx="14" type="body"/>
          </p:nvPr>
        </p:nvSpPr>
        <p:spPr>
          <a:xfrm>
            <a:off x="17060742" y="925618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Main Slide Blank">
  <p:cSld name="19_Main Slide 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2"/>
          <p:cNvSpPr/>
          <p:nvPr>
            <p:ph idx="2" type="pic"/>
          </p:nvPr>
        </p:nvSpPr>
        <p:spPr>
          <a:xfrm>
            <a:off x="3805566" y="0"/>
            <a:ext cx="83865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9_Main Slide Blank">
  <p:cSld name="79_Main Slide Blank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13"/>
          <p:cNvSpPr/>
          <p:nvPr/>
        </p:nvSpPr>
        <p:spPr>
          <a:xfrm>
            <a:off x="0" y="0"/>
            <a:ext cx="8127900" cy="137160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9" name="Google Shape;539;p213"/>
          <p:cNvSpPr/>
          <p:nvPr>
            <p:ph idx="2" type="pic"/>
          </p:nvPr>
        </p:nvSpPr>
        <p:spPr>
          <a:xfrm>
            <a:off x="8127999" y="0"/>
            <a:ext cx="81279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40" name="Google Shape;540;p213"/>
          <p:cNvSpPr txBox="1"/>
          <p:nvPr>
            <p:ph idx="1" type="body"/>
          </p:nvPr>
        </p:nvSpPr>
        <p:spPr>
          <a:xfrm>
            <a:off x="668274" y="5448300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F7F9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1" name="Google Shape;541;p213"/>
          <p:cNvSpPr txBox="1"/>
          <p:nvPr>
            <p:ph idx="3" type="body"/>
          </p:nvPr>
        </p:nvSpPr>
        <p:spPr>
          <a:xfrm>
            <a:off x="19230801" y="3472607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2" name="Google Shape;542;p213"/>
          <p:cNvSpPr txBox="1"/>
          <p:nvPr>
            <p:ph idx="4" type="body"/>
          </p:nvPr>
        </p:nvSpPr>
        <p:spPr>
          <a:xfrm>
            <a:off x="19230801" y="2787650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3" name="Google Shape;543;p213"/>
          <p:cNvSpPr txBox="1"/>
          <p:nvPr>
            <p:ph idx="5" type="body"/>
          </p:nvPr>
        </p:nvSpPr>
        <p:spPr>
          <a:xfrm>
            <a:off x="18075251" y="268393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4" name="Google Shape;544;p213"/>
          <p:cNvSpPr txBox="1"/>
          <p:nvPr>
            <p:ph idx="6" type="body"/>
          </p:nvPr>
        </p:nvSpPr>
        <p:spPr>
          <a:xfrm>
            <a:off x="19230801" y="6758732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5" name="Google Shape;545;p213"/>
          <p:cNvSpPr txBox="1"/>
          <p:nvPr>
            <p:ph idx="7" type="body"/>
          </p:nvPr>
        </p:nvSpPr>
        <p:spPr>
          <a:xfrm>
            <a:off x="19230801" y="6073775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6" name="Google Shape;546;p213"/>
          <p:cNvSpPr txBox="1"/>
          <p:nvPr>
            <p:ph idx="8" type="body"/>
          </p:nvPr>
        </p:nvSpPr>
        <p:spPr>
          <a:xfrm>
            <a:off x="18075251" y="597006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7" name="Google Shape;547;p213"/>
          <p:cNvSpPr txBox="1"/>
          <p:nvPr>
            <p:ph idx="9" type="body"/>
          </p:nvPr>
        </p:nvSpPr>
        <p:spPr>
          <a:xfrm>
            <a:off x="19230801" y="10044857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8" name="Google Shape;548;p213"/>
          <p:cNvSpPr txBox="1"/>
          <p:nvPr>
            <p:ph idx="13" type="body"/>
          </p:nvPr>
        </p:nvSpPr>
        <p:spPr>
          <a:xfrm>
            <a:off x="19230801" y="9359900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49" name="Google Shape;549;p213"/>
          <p:cNvSpPr txBox="1"/>
          <p:nvPr>
            <p:ph idx="14" type="body"/>
          </p:nvPr>
        </p:nvSpPr>
        <p:spPr>
          <a:xfrm>
            <a:off x="18075251" y="925618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Main Slide Blank">
  <p:cSld name="80_Main Slide Blank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214"/>
          <p:cNvSpPr/>
          <p:nvPr>
            <p:ph idx="2" type="pic"/>
          </p:nvPr>
        </p:nvSpPr>
        <p:spPr>
          <a:xfrm>
            <a:off x="1781372" y="1785341"/>
            <a:ext cx="52071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52" name="Google Shape;552;p214"/>
          <p:cNvSpPr/>
          <p:nvPr>
            <p:ph idx="3" type="pic"/>
          </p:nvPr>
        </p:nvSpPr>
        <p:spPr>
          <a:xfrm>
            <a:off x="6988372" y="6865341"/>
            <a:ext cx="52071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53" name="Google Shape;553;p214"/>
          <p:cNvSpPr/>
          <p:nvPr>
            <p:ph idx="4" type="pic"/>
          </p:nvPr>
        </p:nvSpPr>
        <p:spPr>
          <a:xfrm>
            <a:off x="12191999" y="1778000"/>
            <a:ext cx="52071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54" name="Google Shape;554;p214"/>
          <p:cNvSpPr/>
          <p:nvPr>
            <p:ph idx="5" type="pic"/>
          </p:nvPr>
        </p:nvSpPr>
        <p:spPr>
          <a:xfrm>
            <a:off x="17398999" y="6865341"/>
            <a:ext cx="52071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55" name="Google Shape;555;p214"/>
          <p:cNvSpPr txBox="1"/>
          <p:nvPr>
            <p:ph idx="1" type="body"/>
          </p:nvPr>
        </p:nvSpPr>
        <p:spPr>
          <a:xfrm>
            <a:off x="7935374" y="4826190"/>
            <a:ext cx="33099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56" name="Google Shape;556;p214"/>
          <p:cNvSpPr txBox="1"/>
          <p:nvPr>
            <p:ph idx="6" type="body"/>
          </p:nvPr>
        </p:nvSpPr>
        <p:spPr>
          <a:xfrm>
            <a:off x="7935374" y="4141233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57" name="Google Shape;557;p214"/>
          <p:cNvSpPr txBox="1"/>
          <p:nvPr>
            <p:ph idx="7" type="body"/>
          </p:nvPr>
        </p:nvSpPr>
        <p:spPr>
          <a:xfrm>
            <a:off x="9269707" y="282187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58" name="Google Shape;558;p214"/>
          <p:cNvSpPr txBox="1"/>
          <p:nvPr>
            <p:ph idx="8" type="body"/>
          </p:nvPr>
        </p:nvSpPr>
        <p:spPr>
          <a:xfrm>
            <a:off x="18347735" y="4826190"/>
            <a:ext cx="33405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59" name="Google Shape;559;p214"/>
          <p:cNvSpPr txBox="1"/>
          <p:nvPr>
            <p:ph idx="9" type="body"/>
          </p:nvPr>
        </p:nvSpPr>
        <p:spPr>
          <a:xfrm>
            <a:off x="18347735" y="4141233"/>
            <a:ext cx="33405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0" name="Google Shape;560;p214"/>
          <p:cNvSpPr txBox="1"/>
          <p:nvPr>
            <p:ph idx="13" type="body"/>
          </p:nvPr>
        </p:nvSpPr>
        <p:spPr>
          <a:xfrm>
            <a:off x="19682068" y="2821871"/>
            <a:ext cx="640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1" name="Google Shape;561;p214"/>
          <p:cNvSpPr txBox="1"/>
          <p:nvPr>
            <p:ph idx="14" type="body"/>
          </p:nvPr>
        </p:nvSpPr>
        <p:spPr>
          <a:xfrm>
            <a:off x="2730108" y="9913533"/>
            <a:ext cx="33405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2" name="Google Shape;562;p214"/>
          <p:cNvSpPr txBox="1"/>
          <p:nvPr>
            <p:ph idx="15" type="body"/>
          </p:nvPr>
        </p:nvSpPr>
        <p:spPr>
          <a:xfrm>
            <a:off x="2730108" y="9228576"/>
            <a:ext cx="33405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3" name="Google Shape;563;p214"/>
          <p:cNvSpPr txBox="1"/>
          <p:nvPr>
            <p:ph idx="16" type="body"/>
          </p:nvPr>
        </p:nvSpPr>
        <p:spPr>
          <a:xfrm>
            <a:off x="4064441" y="7909214"/>
            <a:ext cx="640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4" name="Google Shape;564;p214"/>
          <p:cNvSpPr txBox="1"/>
          <p:nvPr>
            <p:ph idx="17" type="body"/>
          </p:nvPr>
        </p:nvSpPr>
        <p:spPr>
          <a:xfrm>
            <a:off x="13146648" y="9913533"/>
            <a:ext cx="33405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5" name="Google Shape;565;p214"/>
          <p:cNvSpPr txBox="1"/>
          <p:nvPr>
            <p:ph idx="18" type="body"/>
          </p:nvPr>
        </p:nvSpPr>
        <p:spPr>
          <a:xfrm>
            <a:off x="13146648" y="9228576"/>
            <a:ext cx="33405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6" name="Google Shape;566;p214"/>
          <p:cNvSpPr txBox="1"/>
          <p:nvPr>
            <p:ph idx="19" type="body"/>
          </p:nvPr>
        </p:nvSpPr>
        <p:spPr>
          <a:xfrm>
            <a:off x="14480981" y="7909214"/>
            <a:ext cx="640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1_Main Slide Blank">
  <p:cSld name="81_Main Slide Blank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215"/>
          <p:cNvSpPr/>
          <p:nvPr>
            <p:ph idx="2" type="pic"/>
          </p:nvPr>
        </p:nvSpPr>
        <p:spPr>
          <a:xfrm>
            <a:off x="1781372" y="1785341"/>
            <a:ext cx="69342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69" name="Google Shape;569;p215"/>
          <p:cNvSpPr/>
          <p:nvPr>
            <p:ph idx="3" type="pic"/>
          </p:nvPr>
        </p:nvSpPr>
        <p:spPr>
          <a:xfrm>
            <a:off x="8724899" y="6865341"/>
            <a:ext cx="69342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70" name="Google Shape;570;p215"/>
          <p:cNvSpPr/>
          <p:nvPr>
            <p:ph idx="4" type="pic"/>
          </p:nvPr>
        </p:nvSpPr>
        <p:spPr>
          <a:xfrm>
            <a:off x="15668227" y="1778000"/>
            <a:ext cx="6934200" cy="50802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71" name="Google Shape;571;p215"/>
          <p:cNvSpPr txBox="1"/>
          <p:nvPr>
            <p:ph idx="1" type="body"/>
          </p:nvPr>
        </p:nvSpPr>
        <p:spPr>
          <a:xfrm>
            <a:off x="2784040" y="9658541"/>
            <a:ext cx="4929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2" name="Google Shape;572;p215"/>
          <p:cNvSpPr txBox="1"/>
          <p:nvPr>
            <p:ph idx="5" type="body"/>
          </p:nvPr>
        </p:nvSpPr>
        <p:spPr>
          <a:xfrm>
            <a:off x="2784040" y="8973584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3" name="Google Shape;573;p215"/>
          <p:cNvSpPr txBox="1"/>
          <p:nvPr>
            <p:ph idx="6" type="body"/>
          </p:nvPr>
        </p:nvSpPr>
        <p:spPr>
          <a:xfrm>
            <a:off x="4938460" y="7654222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4" name="Google Shape;574;p215"/>
          <p:cNvSpPr txBox="1"/>
          <p:nvPr>
            <p:ph idx="7" type="body"/>
          </p:nvPr>
        </p:nvSpPr>
        <p:spPr>
          <a:xfrm>
            <a:off x="16663747" y="9658541"/>
            <a:ext cx="4929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5" name="Google Shape;575;p215"/>
          <p:cNvSpPr txBox="1"/>
          <p:nvPr>
            <p:ph idx="8" type="body"/>
          </p:nvPr>
        </p:nvSpPr>
        <p:spPr>
          <a:xfrm>
            <a:off x="16663747" y="8973584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6" name="Google Shape;576;p215"/>
          <p:cNvSpPr txBox="1"/>
          <p:nvPr>
            <p:ph idx="9" type="body"/>
          </p:nvPr>
        </p:nvSpPr>
        <p:spPr>
          <a:xfrm>
            <a:off x="18818167" y="7654222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7" name="Google Shape;577;p215"/>
          <p:cNvSpPr txBox="1"/>
          <p:nvPr>
            <p:ph idx="13" type="body"/>
          </p:nvPr>
        </p:nvSpPr>
        <p:spPr>
          <a:xfrm>
            <a:off x="9727567" y="4578540"/>
            <a:ext cx="49290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8" name="Google Shape;578;p215"/>
          <p:cNvSpPr txBox="1"/>
          <p:nvPr>
            <p:ph idx="14" type="body"/>
          </p:nvPr>
        </p:nvSpPr>
        <p:spPr>
          <a:xfrm>
            <a:off x="9727567" y="3893583"/>
            <a:ext cx="4929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9" name="Google Shape;579;p215"/>
          <p:cNvSpPr txBox="1"/>
          <p:nvPr>
            <p:ph idx="15" type="body"/>
          </p:nvPr>
        </p:nvSpPr>
        <p:spPr>
          <a:xfrm>
            <a:off x="11881987" y="2574221"/>
            <a:ext cx="7881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2_Main Slide Blank">
  <p:cSld name="82_Main Slide Blank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216"/>
          <p:cNvSpPr/>
          <p:nvPr>
            <p:ph idx="2" type="pic"/>
          </p:nvPr>
        </p:nvSpPr>
        <p:spPr>
          <a:xfrm>
            <a:off x="1781372" y="3116923"/>
            <a:ext cx="5080200" cy="4953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82" name="Google Shape;582;p216"/>
          <p:cNvSpPr/>
          <p:nvPr>
            <p:ph idx="3" type="pic"/>
          </p:nvPr>
        </p:nvSpPr>
        <p:spPr>
          <a:xfrm>
            <a:off x="7028490" y="3116923"/>
            <a:ext cx="5080200" cy="4953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83" name="Google Shape;583;p216"/>
          <p:cNvSpPr/>
          <p:nvPr>
            <p:ph idx="4" type="pic"/>
          </p:nvPr>
        </p:nvSpPr>
        <p:spPr>
          <a:xfrm>
            <a:off x="12275507" y="3116923"/>
            <a:ext cx="5080200" cy="4953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84" name="Google Shape;584;p216"/>
          <p:cNvSpPr/>
          <p:nvPr>
            <p:ph idx="5" type="pic"/>
          </p:nvPr>
        </p:nvSpPr>
        <p:spPr>
          <a:xfrm>
            <a:off x="17522527" y="3116923"/>
            <a:ext cx="5080200" cy="49533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85" name="Google Shape;585;p216"/>
          <p:cNvSpPr txBox="1"/>
          <p:nvPr>
            <p:ph idx="1" type="body"/>
          </p:nvPr>
        </p:nvSpPr>
        <p:spPr>
          <a:xfrm>
            <a:off x="2465313" y="9718758"/>
            <a:ext cx="3712200" cy="8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86" name="Google Shape;586;p216"/>
          <p:cNvSpPr txBox="1"/>
          <p:nvPr>
            <p:ph idx="6" type="body"/>
          </p:nvPr>
        </p:nvSpPr>
        <p:spPr>
          <a:xfrm>
            <a:off x="2465313" y="9033801"/>
            <a:ext cx="3712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87" name="Google Shape;587;p216"/>
          <p:cNvSpPr txBox="1"/>
          <p:nvPr>
            <p:ph idx="7" type="body"/>
          </p:nvPr>
        </p:nvSpPr>
        <p:spPr>
          <a:xfrm>
            <a:off x="7712330" y="9718758"/>
            <a:ext cx="3712200" cy="8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88" name="Google Shape;588;p216"/>
          <p:cNvSpPr txBox="1"/>
          <p:nvPr>
            <p:ph idx="8" type="body"/>
          </p:nvPr>
        </p:nvSpPr>
        <p:spPr>
          <a:xfrm>
            <a:off x="7712330" y="9033801"/>
            <a:ext cx="3712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89" name="Google Shape;589;p216"/>
          <p:cNvSpPr txBox="1"/>
          <p:nvPr>
            <p:ph idx="9" type="body"/>
          </p:nvPr>
        </p:nvSpPr>
        <p:spPr>
          <a:xfrm>
            <a:off x="12959347" y="9718758"/>
            <a:ext cx="3712200" cy="8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90" name="Google Shape;590;p216"/>
          <p:cNvSpPr txBox="1"/>
          <p:nvPr>
            <p:ph idx="13" type="body"/>
          </p:nvPr>
        </p:nvSpPr>
        <p:spPr>
          <a:xfrm>
            <a:off x="12959347" y="9033801"/>
            <a:ext cx="3712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91" name="Google Shape;591;p216"/>
          <p:cNvSpPr txBox="1"/>
          <p:nvPr>
            <p:ph idx="14" type="body"/>
          </p:nvPr>
        </p:nvSpPr>
        <p:spPr>
          <a:xfrm>
            <a:off x="18206364" y="9718758"/>
            <a:ext cx="3712200" cy="8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92" name="Google Shape;592;p216"/>
          <p:cNvSpPr txBox="1"/>
          <p:nvPr>
            <p:ph idx="15" type="body"/>
          </p:nvPr>
        </p:nvSpPr>
        <p:spPr>
          <a:xfrm>
            <a:off x="18206364" y="9033801"/>
            <a:ext cx="37122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3_Main Slide Blank">
  <p:cSld name="83_Main Slide Blank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217"/>
          <p:cNvSpPr/>
          <p:nvPr>
            <p:ph idx="2" type="pic"/>
          </p:nvPr>
        </p:nvSpPr>
        <p:spPr>
          <a:xfrm>
            <a:off x="-1" y="-1"/>
            <a:ext cx="6096000" cy="609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95" name="Google Shape;595;p217"/>
          <p:cNvSpPr/>
          <p:nvPr>
            <p:ph idx="3" type="pic"/>
          </p:nvPr>
        </p:nvSpPr>
        <p:spPr>
          <a:xfrm>
            <a:off x="6096000" y="-1"/>
            <a:ext cx="6096000" cy="60960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  <p:sp>
        <p:nvSpPr>
          <p:cNvPr id="596" name="Google Shape;596;p217"/>
          <p:cNvSpPr/>
          <p:nvPr>
            <p:ph idx="4" type="pic"/>
          </p:nvPr>
        </p:nvSpPr>
        <p:spPr>
          <a:xfrm>
            <a:off x="18288000" y="-1"/>
            <a:ext cx="6096000" cy="6096000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  <p:sp>
        <p:nvSpPr>
          <p:cNvPr id="597" name="Google Shape;597;p217"/>
          <p:cNvSpPr/>
          <p:nvPr>
            <p:ph idx="5" type="pic"/>
          </p:nvPr>
        </p:nvSpPr>
        <p:spPr>
          <a:xfrm>
            <a:off x="12191999" y="-1"/>
            <a:ext cx="6096000" cy="609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98" name="Google Shape;598;p217"/>
          <p:cNvSpPr txBox="1"/>
          <p:nvPr>
            <p:ph idx="1" type="body"/>
          </p:nvPr>
        </p:nvSpPr>
        <p:spPr>
          <a:xfrm>
            <a:off x="1804268" y="7354090"/>
            <a:ext cx="71346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99" name="Google Shape;599;p217"/>
          <p:cNvSpPr txBox="1"/>
          <p:nvPr>
            <p:ph idx="6" type="body"/>
          </p:nvPr>
        </p:nvSpPr>
        <p:spPr>
          <a:xfrm>
            <a:off x="1804268" y="11113291"/>
            <a:ext cx="87276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0" name="Google Shape;600;p217"/>
          <p:cNvSpPr txBox="1"/>
          <p:nvPr>
            <p:ph idx="7" type="body"/>
          </p:nvPr>
        </p:nvSpPr>
        <p:spPr>
          <a:xfrm>
            <a:off x="14283927" y="8115645"/>
            <a:ext cx="48708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1" name="Google Shape;601;p217"/>
          <p:cNvSpPr txBox="1"/>
          <p:nvPr>
            <p:ph idx="8" type="body"/>
          </p:nvPr>
        </p:nvSpPr>
        <p:spPr>
          <a:xfrm>
            <a:off x="14283927" y="7430688"/>
            <a:ext cx="48708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2" name="Google Shape;602;p217"/>
          <p:cNvSpPr txBox="1"/>
          <p:nvPr>
            <p:ph idx="9" type="body"/>
          </p:nvPr>
        </p:nvSpPr>
        <p:spPr>
          <a:xfrm>
            <a:off x="14258520" y="10492144"/>
            <a:ext cx="8355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3" name="Google Shape;603;p217"/>
          <p:cNvSpPr txBox="1"/>
          <p:nvPr>
            <p:ph idx="13" type="body"/>
          </p:nvPr>
        </p:nvSpPr>
        <p:spPr>
          <a:xfrm>
            <a:off x="14262525" y="10492144"/>
            <a:ext cx="76530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4" name="Google Shape;604;p217"/>
          <p:cNvSpPr txBox="1"/>
          <p:nvPr>
            <p:ph idx="14" type="body"/>
          </p:nvPr>
        </p:nvSpPr>
        <p:spPr>
          <a:xfrm>
            <a:off x="14283928" y="9894723"/>
            <a:ext cx="26889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5" name="Google Shape;605;p217"/>
          <p:cNvSpPr txBox="1"/>
          <p:nvPr>
            <p:ph idx="15" type="body"/>
          </p:nvPr>
        </p:nvSpPr>
        <p:spPr>
          <a:xfrm>
            <a:off x="21463100" y="9891011"/>
            <a:ext cx="1150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6" name="Google Shape;606;p217"/>
          <p:cNvSpPr txBox="1"/>
          <p:nvPr>
            <p:ph idx="16" type="body"/>
          </p:nvPr>
        </p:nvSpPr>
        <p:spPr>
          <a:xfrm>
            <a:off x="14258520" y="11837437"/>
            <a:ext cx="8355600" cy="102300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7" name="Google Shape;607;p217"/>
          <p:cNvSpPr txBox="1"/>
          <p:nvPr>
            <p:ph idx="17" type="body"/>
          </p:nvPr>
        </p:nvSpPr>
        <p:spPr>
          <a:xfrm>
            <a:off x="14268030" y="11837437"/>
            <a:ext cx="6376500" cy="102300"/>
          </a:xfrm>
          <a:prstGeom prst="rect">
            <a:avLst/>
          </a:prstGeom>
          <a:gradFill>
            <a:gsLst>
              <a:gs pos="0">
                <a:srgbClr val="F7CE55"/>
              </a:gs>
              <a:gs pos="100000">
                <a:srgbClr val="E79B3B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8" name="Google Shape;608;p217"/>
          <p:cNvSpPr txBox="1"/>
          <p:nvPr>
            <p:ph idx="18" type="body"/>
          </p:nvPr>
        </p:nvSpPr>
        <p:spPr>
          <a:xfrm>
            <a:off x="14283928" y="11240016"/>
            <a:ext cx="26889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9" name="Google Shape;609;p217"/>
          <p:cNvSpPr txBox="1"/>
          <p:nvPr>
            <p:ph idx="19" type="body"/>
          </p:nvPr>
        </p:nvSpPr>
        <p:spPr>
          <a:xfrm>
            <a:off x="21463100" y="11236304"/>
            <a:ext cx="1150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10" name="Google Shape;610;p217"/>
          <p:cNvSpPr txBox="1"/>
          <p:nvPr>
            <p:ph idx="20" type="body"/>
          </p:nvPr>
        </p:nvSpPr>
        <p:spPr>
          <a:xfrm>
            <a:off x="14268030" y="11838344"/>
            <a:ext cx="6376500" cy="1023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4_Main Slide Blank">
  <p:cSld name="84_Main Slide Blank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18"/>
          <p:cNvSpPr txBox="1"/>
          <p:nvPr>
            <p:ph idx="1" type="body"/>
          </p:nvPr>
        </p:nvSpPr>
        <p:spPr>
          <a:xfrm>
            <a:off x="12191999" y="1778000"/>
            <a:ext cx="6096000" cy="50799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13" name="Google Shape;613;p218"/>
          <p:cNvSpPr txBox="1"/>
          <p:nvPr>
            <p:ph idx="2" type="body"/>
          </p:nvPr>
        </p:nvSpPr>
        <p:spPr>
          <a:xfrm>
            <a:off x="6095999" y="6858000"/>
            <a:ext cx="6096000" cy="5079900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14" name="Google Shape;614;p218"/>
          <p:cNvSpPr/>
          <p:nvPr>
            <p:ph idx="3" type="pic"/>
          </p:nvPr>
        </p:nvSpPr>
        <p:spPr>
          <a:xfrm>
            <a:off x="-1" y="6857999"/>
            <a:ext cx="60960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15" name="Google Shape;615;p218"/>
          <p:cNvSpPr/>
          <p:nvPr>
            <p:ph idx="4" type="pic"/>
          </p:nvPr>
        </p:nvSpPr>
        <p:spPr>
          <a:xfrm>
            <a:off x="12191999" y="6857999"/>
            <a:ext cx="60960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16" name="Google Shape;616;p218"/>
          <p:cNvSpPr/>
          <p:nvPr>
            <p:ph idx="5" type="pic"/>
          </p:nvPr>
        </p:nvSpPr>
        <p:spPr>
          <a:xfrm>
            <a:off x="18287999" y="1777999"/>
            <a:ext cx="60960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17" name="Google Shape;617;p218"/>
          <p:cNvSpPr/>
          <p:nvPr>
            <p:ph idx="6" type="pic"/>
          </p:nvPr>
        </p:nvSpPr>
        <p:spPr>
          <a:xfrm>
            <a:off x="18287999" y="6857999"/>
            <a:ext cx="6096000" cy="50799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18" name="Google Shape;618;p218"/>
          <p:cNvSpPr txBox="1"/>
          <p:nvPr>
            <p:ph idx="7" type="body"/>
          </p:nvPr>
        </p:nvSpPr>
        <p:spPr>
          <a:xfrm>
            <a:off x="7489068" y="10158926"/>
            <a:ext cx="33405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19" name="Google Shape;619;p218"/>
          <p:cNvSpPr txBox="1"/>
          <p:nvPr>
            <p:ph idx="8" type="body"/>
          </p:nvPr>
        </p:nvSpPr>
        <p:spPr>
          <a:xfrm>
            <a:off x="7489068" y="9473969"/>
            <a:ext cx="33405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20" name="Google Shape;620;p218"/>
          <p:cNvSpPr txBox="1"/>
          <p:nvPr>
            <p:ph idx="9" type="body"/>
          </p:nvPr>
        </p:nvSpPr>
        <p:spPr>
          <a:xfrm>
            <a:off x="8823401" y="8154607"/>
            <a:ext cx="640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21" name="Google Shape;621;p218"/>
          <p:cNvSpPr txBox="1"/>
          <p:nvPr>
            <p:ph idx="13" type="body"/>
          </p:nvPr>
        </p:nvSpPr>
        <p:spPr>
          <a:xfrm>
            <a:off x="13585068" y="5073841"/>
            <a:ext cx="33405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22" name="Google Shape;622;p218"/>
          <p:cNvSpPr txBox="1"/>
          <p:nvPr>
            <p:ph idx="14" type="body"/>
          </p:nvPr>
        </p:nvSpPr>
        <p:spPr>
          <a:xfrm>
            <a:off x="13585068" y="4388884"/>
            <a:ext cx="33405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23" name="Google Shape;623;p218"/>
          <p:cNvSpPr txBox="1"/>
          <p:nvPr>
            <p:ph idx="15" type="body"/>
          </p:nvPr>
        </p:nvSpPr>
        <p:spPr>
          <a:xfrm>
            <a:off x="14919401" y="3069522"/>
            <a:ext cx="640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24" name="Google Shape;624;p218"/>
          <p:cNvSpPr txBox="1"/>
          <p:nvPr>
            <p:ph idx="16" type="body"/>
          </p:nvPr>
        </p:nvSpPr>
        <p:spPr>
          <a:xfrm>
            <a:off x="1781373" y="1707368"/>
            <a:ext cx="8924400" cy="26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5_Main Slide Blank">
  <p:cSld name="85_Main Slide Blank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19"/>
          <p:cNvSpPr/>
          <p:nvPr/>
        </p:nvSpPr>
        <p:spPr>
          <a:xfrm>
            <a:off x="16002000" y="-1"/>
            <a:ext cx="8382000" cy="13716000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7" name="Google Shape;627;p219"/>
          <p:cNvSpPr/>
          <p:nvPr>
            <p:ph idx="2" type="pic"/>
          </p:nvPr>
        </p:nvSpPr>
        <p:spPr>
          <a:xfrm>
            <a:off x="7615633" y="0"/>
            <a:ext cx="8386500" cy="13716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28" name="Google Shape;628;p219"/>
          <p:cNvSpPr txBox="1"/>
          <p:nvPr>
            <p:ph idx="1" type="body"/>
          </p:nvPr>
        </p:nvSpPr>
        <p:spPr>
          <a:xfrm>
            <a:off x="17998133" y="7726107"/>
            <a:ext cx="43896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29" name="Google Shape;629;p219"/>
          <p:cNvSpPr txBox="1"/>
          <p:nvPr>
            <p:ph idx="3" type="body"/>
          </p:nvPr>
        </p:nvSpPr>
        <p:spPr>
          <a:xfrm>
            <a:off x="17998133" y="7041150"/>
            <a:ext cx="43896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30" name="Google Shape;630;p219"/>
          <p:cNvSpPr txBox="1"/>
          <p:nvPr>
            <p:ph idx="4" type="body"/>
          </p:nvPr>
        </p:nvSpPr>
        <p:spPr>
          <a:xfrm>
            <a:off x="19197112" y="4888848"/>
            <a:ext cx="1981200" cy="17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10000"/>
              <a:buFont typeface="Basic"/>
              <a:buNone/>
              <a:defRPr b="0" i="0" sz="10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31" name="Google Shape;631;p219"/>
          <p:cNvSpPr txBox="1"/>
          <p:nvPr>
            <p:ph idx="5" type="body"/>
          </p:nvPr>
        </p:nvSpPr>
        <p:spPr>
          <a:xfrm>
            <a:off x="2943423" y="3472607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32" name="Google Shape;632;p219"/>
          <p:cNvSpPr txBox="1"/>
          <p:nvPr>
            <p:ph idx="6" type="body"/>
          </p:nvPr>
        </p:nvSpPr>
        <p:spPr>
          <a:xfrm>
            <a:off x="2943423" y="2787650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33" name="Google Shape;633;p219"/>
          <p:cNvSpPr txBox="1"/>
          <p:nvPr>
            <p:ph idx="7" type="body"/>
          </p:nvPr>
        </p:nvSpPr>
        <p:spPr>
          <a:xfrm>
            <a:off x="1787873" y="268393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34" name="Google Shape;634;p219"/>
          <p:cNvSpPr txBox="1"/>
          <p:nvPr>
            <p:ph idx="8" type="body"/>
          </p:nvPr>
        </p:nvSpPr>
        <p:spPr>
          <a:xfrm>
            <a:off x="2943423" y="6758732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35" name="Google Shape;635;p219"/>
          <p:cNvSpPr txBox="1"/>
          <p:nvPr>
            <p:ph idx="9" type="body"/>
          </p:nvPr>
        </p:nvSpPr>
        <p:spPr>
          <a:xfrm>
            <a:off x="2943423" y="6073775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36" name="Google Shape;636;p219"/>
          <p:cNvSpPr txBox="1"/>
          <p:nvPr>
            <p:ph idx="13" type="body"/>
          </p:nvPr>
        </p:nvSpPr>
        <p:spPr>
          <a:xfrm>
            <a:off x="1787873" y="597006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37" name="Google Shape;637;p219"/>
          <p:cNvSpPr txBox="1"/>
          <p:nvPr>
            <p:ph idx="14" type="body"/>
          </p:nvPr>
        </p:nvSpPr>
        <p:spPr>
          <a:xfrm>
            <a:off x="2943423" y="10044857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38" name="Google Shape;638;p219"/>
          <p:cNvSpPr txBox="1"/>
          <p:nvPr>
            <p:ph idx="15" type="body"/>
          </p:nvPr>
        </p:nvSpPr>
        <p:spPr>
          <a:xfrm>
            <a:off x="2943423" y="9359900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39" name="Google Shape;639;p219"/>
          <p:cNvSpPr txBox="1"/>
          <p:nvPr>
            <p:ph idx="16" type="body"/>
          </p:nvPr>
        </p:nvSpPr>
        <p:spPr>
          <a:xfrm>
            <a:off x="1787873" y="9256186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6_Main Slide Blank">
  <p:cSld name="86_Main Slide Blank"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20"/>
          <p:cNvSpPr/>
          <p:nvPr>
            <p:ph idx="2" type="pic"/>
          </p:nvPr>
        </p:nvSpPr>
        <p:spPr>
          <a:xfrm>
            <a:off x="-1" y="1785342"/>
            <a:ext cx="243840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42" name="Google Shape;642;p220"/>
          <p:cNvSpPr txBox="1"/>
          <p:nvPr>
            <p:ph idx="1" type="body"/>
          </p:nvPr>
        </p:nvSpPr>
        <p:spPr>
          <a:xfrm>
            <a:off x="0" y="1778000"/>
            <a:ext cx="10160100" cy="10160100"/>
          </a:xfrm>
          <a:prstGeom prst="rect">
            <a:avLst/>
          </a:prstGeom>
          <a:gradFill>
            <a:gsLst>
              <a:gs pos="0">
                <a:srgbClr val="4BA09E">
                  <a:alpha val="80000"/>
                </a:srgbClr>
              </a:gs>
              <a:gs pos="100000">
                <a:srgbClr val="72C6C2">
                  <a:alpha val="8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43" name="Google Shape;643;p220"/>
          <p:cNvSpPr txBox="1"/>
          <p:nvPr>
            <p:ph idx="3" type="body"/>
          </p:nvPr>
        </p:nvSpPr>
        <p:spPr>
          <a:xfrm>
            <a:off x="1684274" y="4285342"/>
            <a:ext cx="6791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aleway Light"/>
              <a:buNone/>
              <a:defRPr b="0" i="0" sz="6000" u="none" cap="none" strike="noStrike">
                <a:solidFill>
                  <a:srgbClr val="F7F9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44" name="Google Shape;644;p220"/>
          <p:cNvSpPr txBox="1"/>
          <p:nvPr>
            <p:ph idx="4" type="body"/>
          </p:nvPr>
        </p:nvSpPr>
        <p:spPr>
          <a:xfrm>
            <a:off x="926058" y="8037464"/>
            <a:ext cx="8307900" cy="13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7_Main Slide Blank">
  <p:cSld name="87_Main Slide Blank"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21"/>
          <p:cNvSpPr/>
          <p:nvPr>
            <p:ph idx="2" type="pic"/>
          </p:nvPr>
        </p:nvSpPr>
        <p:spPr>
          <a:xfrm>
            <a:off x="-1" y="1785342"/>
            <a:ext cx="24384000" cy="10160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47" name="Google Shape;647;p221"/>
          <p:cNvSpPr txBox="1"/>
          <p:nvPr>
            <p:ph idx="1" type="body"/>
          </p:nvPr>
        </p:nvSpPr>
        <p:spPr>
          <a:xfrm>
            <a:off x="14223999" y="1778000"/>
            <a:ext cx="10160100" cy="10160100"/>
          </a:xfrm>
          <a:prstGeom prst="rect">
            <a:avLst/>
          </a:prstGeom>
          <a:gradFill>
            <a:gsLst>
              <a:gs pos="0">
                <a:srgbClr val="F0CB60"/>
              </a:gs>
              <a:gs pos="100000">
                <a:srgbClr val="F2958C"/>
              </a:gs>
            </a:gsLst>
            <a:lin ang="5400012" scaled="0"/>
          </a:gra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A6CD1"/>
              </a:buClr>
              <a:buSzPts val="100"/>
              <a:buFont typeface="Helvetica Neue"/>
              <a:buNone/>
              <a:defRPr b="0" i="0" sz="100" u="none" cap="none" strike="noStrike">
                <a:solidFill>
                  <a:srgbClr val="0A6CD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48" name="Google Shape;648;p221"/>
          <p:cNvSpPr txBox="1"/>
          <p:nvPr>
            <p:ph idx="3" type="body"/>
          </p:nvPr>
        </p:nvSpPr>
        <p:spPr>
          <a:xfrm>
            <a:off x="17697400" y="3463082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49" name="Google Shape;649;p221"/>
          <p:cNvSpPr txBox="1"/>
          <p:nvPr>
            <p:ph idx="4" type="body"/>
          </p:nvPr>
        </p:nvSpPr>
        <p:spPr>
          <a:xfrm>
            <a:off x="17697400" y="2778125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50" name="Google Shape;650;p221"/>
          <p:cNvSpPr txBox="1"/>
          <p:nvPr>
            <p:ph idx="5" type="body"/>
          </p:nvPr>
        </p:nvSpPr>
        <p:spPr>
          <a:xfrm>
            <a:off x="16541850" y="267441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51" name="Google Shape;651;p221"/>
          <p:cNvSpPr txBox="1"/>
          <p:nvPr>
            <p:ph idx="6" type="body"/>
          </p:nvPr>
        </p:nvSpPr>
        <p:spPr>
          <a:xfrm>
            <a:off x="17697400" y="6756374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52" name="Google Shape;652;p221"/>
          <p:cNvSpPr txBox="1"/>
          <p:nvPr>
            <p:ph idx="7" type="body"/>
          </p:nvPr>
        </p:nvSpPr>
        <p:spPr>
          <a:xfrm>
            <a:off x="17697400" y="6071417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53" name="Google Shape;653;p221"/>
          <p:cNvSpPr txBox="1"/>
          <p:nvPr>
            <p:ph idx="8" type="body"/>
          </p:nvPr>
        </p:nvSpPr>
        <p:spPr>
          <a:xfrm>
            <a:off x="16541850" y="5967703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54" name="Google Shape;654;p221"/>
          <p:cNvSpPr txBox="1"/>
          <p:nvPr>
            <p:ph idx="9" type="body"/>
          </p:nvPr>
        </p:nvSpPr>
        <p:spPr>
          <a:xfrm>
            <a:off x="17697400" y="10047942"/>
            <a:ext cx="43944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55" name="Google Shape;655;p221"/>
          <p:cNvSpPr txBox="1"/>
          <p:nvPr>
            <p:ph idx="13" type="body"/>
          </p:nvPr>
        </p:nvSpPr>
        <p:spPr>
          <a:xfrm>
            <a:off x="17697400" y="9362985"/>
            <a:ext cx="43944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F7F9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56" name="Google Shape;656;p221"/>
          <p:cNvSpPr txBox="1"/>
          <p:nvPr>
            <p:ph idx="14" type="body"/>
          </p:nvPr>
        </p:nvSpPr>
        <p:spPr>
          <a:xfrm>
            <a:off x="16541850" y="9259271"/>
            <a:ext cx="634800" cy="8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5000"/>
              <a:buFont typeface="Basic"/>
              <a:buNone/>
              <a:defRPr b="0" i="0" sz="5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8_Main Slide Blank">
  <p:cSld name="88_Main Slide Blank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222"/>
          <p:cNvSpPr/>
          <p:nvPr>
            <p:ph idx="2" type="pic"/>
          </p:nvPr>
        </p:nvSpPr>
        <p:spPr>
          <a:xfrm>
            <a:off x="7113057" y="1785342"/>
            <a:ext cx="4826100" cy="8255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59" name="Google Shape;659;p222"/>
          <p:cNvSpPr/>
          <p:nvPr>
            <p:ph idx="3" type="pic"/>
          </p:nvPr>
        </p:nvSpPr>
        <p:spPr>
          <a:xfrm>
            <a:off x="1781373" y="1785342"/>
            <a:ext cx="4826100" cy="8255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60" name="Google Shape;660;p222"/>
          <p:cNvSpPr/>
          <p:nvPr>
            <p:ph idx="4" type="pic"/>
          </p:nvPr>
        </p:nvSpPr>
        <p:spPr>
          <a:xfrm>
            <a:off x="12444743" y="1785342"/>
            <a:ext cx="4826100" cy="8255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61" name="Google Shape;661;p222"/>
          <p:cNvSpPr/>
          <p:nvPr>
            <p:ph idx="5" type="pic"/>
          </p:nvPr>
        </p:nvSpPr>
        <p:spPr>
          <a:xfrm>
            <a:off x="17776427" y="1785342"/>
            <a:ext cx="4826100" cy="82551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662" name="Google Shape;662;p222"/>
          <p:cNvSpPr txBox="1"/>
          <p:nvPr>
            <p:ph idx="1" type="body"/>
          </p:nvPr>
        </p:nvSpPr>
        <p:spPr>
          <a:xfrm>
            <a:off x="2539441" y="11550203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63" name="Google Shape;663;p222"/>
          <p:cNvSpPr txBox="1"/>
          <p:nvPr>
            <p:ph idx="6" type="body"/>
          </p:nvPr>
        </p:nvSpPr>
        <p:spPr>
          <a:xfrm>
            <a:off x="2539441" y="10865246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64" name="Google Shape;664;p222"/>
          <p:cNvSpPr txBox="1"/>
          <p:nvPr>
            <p:ph idx="7" type="body"/>
          </p:nvPr>
        </p:nvSpPr>
        <p:spPr>
          <a:xfrm>
            <a:off x="7871126" y="11551791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65" name="Google Shape;665;p222"/>
          <p:cNvSpPr txBox="1"/>
          <p:nvPr>
            <p:ph idx="8" type="body"/>
          </p:nvPr>
        </p:nvSpPr>
        <p:spPr>
          <a:xfrm>
            <a:off x="7871126" y="10866834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66" name="Google Shape;666;p222"/>
          <p:cNvSpPr txBox="1"/>
          <p:nvPr>
            <p:ph idx="9" type="body"/>
          </p:nvPr>
        </p:nvSpPr>
        <p:spPr>
          <a:xfrm>
            <a:off x="13202811" y="11553379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67" name="Google Shape;667;p222"/>
          <p:cNvSpPr txBox="1"/>
          <p:nvPr>
            <p:ph idx="13" type="body"/>
          </p:nvPr>
        </p:nvSpPr>
        <p:spPr>
          <a:xfrm>
            <a:off x="13202811" y="10868422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68" name="Google Shape;668;p222"/>
          <p:cNvSpPr txBox="1"/>
          <p:nvPr>
            <p:ph idx="14" type="body"/>
          </p:nvPr>
        </p:nvSpPr>
        <p:spPr>
          <a:xfrm>
            <a:off x="18534496" y="11554967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  <a:defRPr b="0" i="0" sz="20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69" name="Google Shape;669;p222"/>
          <p:cNvSpPr txBox="1"/>
          <p:nvPr>
            <p:ph idx="15" type="body"/>
          </p:nvPr>
        </p:nvSpPr>
        <p:spPr>
          <a:xfrm>
            <a:off x="18534496" y="10870010"/>
            <a:ext cx="33099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  <a:defRPr b="1" i="0" sz="3000" u="none" cap="none" strike="noStrike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i="0" sz="5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07" Type="http://schemas.openxmlformats.org/officeDocument/2006/relationships/slideLayout" Target="../slideLayouts/slideLayout107.xml"/><Relationship Id="rId106" Type="http://schemas.openxmlformats.org/officeDocument/2006/relationships/slideLayout" Target="../slideLayouts/slideLayout106.xml"/><Relationship Id="rId105" Type="http://schemas.openxmlformats.org/officeDocument/2006/relationships/slideLayout" Target="../slideLayouts/slideLayout105.xml"/><Relationship Id="rId104" Type="http://schemas.openxmlformats.org/officeDocument/2006/relationships/slideLayout" Target="../slideLayouts/slideLayout104.xml"/><Relationship Id="rId109" Type="http://schemas.openxmlformats.org/officeDocument/2006/relationships/slideLayout" Target="../slideLayouts/slideLayout109.xml"/><Relationship Id="rId108" Type="http://schemas.openxmlformats.org/officeDocument/2006/relationships/slideLayout" Target="../slideLayouts/slideLayout108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103" Type="http://schemas.openxmlformats.org/officeDocument/2006/relationships/slideLayout" Target="../slideLayouts/slideLayout103.xml"/><Relationship Id="rId102" Type="http://schemas.openxmlformats.org/officeDocument/2006/relationships/slideLayout" Target="../slideLayouts/slideLayout102.xml"/><Relationship Id="rId101" Type="http://schemas.openxmlformats.org/officeDocument/2006/relationships/slideLayout" Target="../slideLayouts/slideLayout101.xml"/><Relationship Id="rId100" Type="http://schemas.openxmlformats.org/officeDocument/2006/relationships/slideLayout" Target="../slideLayouts/slideLayout100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29" Type="http://schemas.openxmlformats.org/officeDocument/2006/relationships/slideLayout" Target="../slideLayouts/slideLayout129.xml"/><Relationship Id="rId128" Type="http://schemas.openxmlformats.org/officeDocument/2006/relationships/slideLayout" Target="../slideLayouts/slideLayout128.xml"/><Relationship Id="rId127" Type="http://schemas.openxmlformats.org/officeDocument/2006/relationships/slideLayout" Target="../slideLayouts/slideLayout127.xml"/><Relationship Id="rId126" Type="http://schemas.openxmlformats.org/officeDocument/2006/relationships/slideLayout" Target="../slideLayouts/slideLayout126.xml"/><Relationship Id="rId26" Type="http://schemas.openxmlformats.org/officeDocument/2006/relationships/slideLayout" Target="../slideLayouts/slideLayout26.xml"/><Relationship Id="rId121" Type="http://schemas.openxmlformats.org/officeDocument/2006/relationships/slideLayout" Target="../slideLayouts/slideLayout121.xml"/><Relationship Id="rId25" Type="http://schemas.openxmlformats.org/officeDocument/2006/relationships/slideLayout" Target="../slideLayouts/slideLayout25.xml"/><Relationship Id="rId120" Type="http://schemas.openxmlformats.org/officeDocument/2006/relationships/slideLayout" Target="../slideLayouts/slideLayout120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125" Type="http://schemas.openxmlformats.org/officeDocument/2006/relationships/slideLayout" Target="../slideLayouts/slideLayout125.xml"/><Relationship Id="rId29" Type="http://schemas.openxmlformats.org/officeDocument/2006/relationships/slideLayout" Target="../slideLayouts/slideLayout29.xml"/><Relationship Id="rId124" Type="http://schemas.openxmlformats.org/officeDocument/2006/relationships/slideLayout" Target="../slideLayouts/slideLayout124.xml"/><Relationship Id="rId123" Type="http://schemas.openxmlformats.org/officeDocument/2006/relationships/slideLayout" Target="../slideLayouts/slideLayout123.xml"/><Relationship Id="rId122" Type="http://schemas.openxmlformats.org/officeDocument/2006/relationships/slideLayout" Target="../slideLayouts/slideLayout122.xml"/><Relationship Id="rId95" Type="http://schemas.openxmlformats.org/officeDocument/2006/relationships/slideLayout" Target="../slideLayouts/slideLayout95.xml"/><Relationship Id="rId94" Type="http://schemas.openxmlformats.org/officeDocument/2006/relationships/slideLayout" Target="../slideLayouts/slideLayout94.xml"/><Relationship Id="rId97" Type="http://schemas.openxmlformats.org/officeDocument/2006/relationships/slideLayout" Target="../slideLayouts/slideLayout97.xml"/><Relationship Id="rId9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1.xml"/><Relationship Id="rId99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.xml"/><Relationship Id="rId98" Type="http://schemas.openxmlformats.org/officeDocument/2006/relationships/slideLayout" Target="../slideLayouts/slideLayout98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91" Type="http://schemas.openxmlformats.org/officeDocument/2006/relationships/slideLayout" Target="../slideLayouts/slideLayout91.xml"/><Relationship Id="rId90" Type="http://schemas.openxmlformats.org/officeDocument/2006/relationships/slideLayout" Target="../slideLayouts/slideLayout90.xml"/><Relationship Id="rId93" Type="http://schemas.openxmlformats.org/officeDocument/2006/relationships/slideLayout" Target="../slideLayouts/slideLayout93.xml"/><Relationship Id="rId92" Type="http://schemas.openxmlformats.org/officeDocument/2006/relationships/slideLayout" Target="../slideLayouts/slideLayout92.xml"/><Relationship Id="rId118" Type="http://schemas.openxmlformats.org/officeDocument/2006/relationships/slideLayout" Target="../slideLayouts/slideLayout118.xml"/><Relationship Id="rId117" Type="http://schemas.openxmlformats.org/officeDocument/2006/relationships/slideLayout" Target="../slideLayouts/slideLayout117.xml"/><Relationship Id="rId116" Type="http://schemas.openxmlformats.org/officeDocument/2006/relationships/slideLayout" Target="../slideLayouts/slideLayout116.xml"/><Relationship Id="rId115" Type="http://schemas.openxmlformats.org/officeDocument/2006/relationships/slideLayout" Target="../slideLayouts/slideLayout115.xml"/><Relationship Id="rId119" Type="http://schemas.openxmlformats.org/officeDocument/2006/relationships/slideLayout" Target="../slideLayouts/slideLayout119.xml"/><Relationship Id="rId15" Type="http://schemas.openxmlformats.org/officeDocument/2006/relationships/slideLayout" Target="../slideLayouts/slideLayout15.xml"/><Relationship Id="rId110" Type="http://schemas.openxmlformats.org/officeDocument/2006/relationships/slideLayout" Target="../slideLayouts/slideLayout110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14" Type="http://schemas.openxmlformats.org/officeDocument/2006/relationships/slideLayout" Target="../slideLayouts/slideLayout114.xml"/><Relationship Id="rId18" Type="http://schemas.openxmlformats.org/officeDocument/2006/relationships/slideLayout" Target="../slideLayouts/slideLayout18.xml"/><Relationship Id="rId113" Type="http://schemas.openxmlformats.org/officeDocument/2006/relationships/slideLayout" Target="../slideLayouts/slideLayout113.xml"/><Relationship Id="rId112" Type="http://schemas.openxmlformats.org/officeDocument/2006/relationships/slideLayout" Target="../slideLayouts/slideLayout112.xml"/><Relationship Id="rId111" Type="http://schemas.openxmlformats.org/officeDocument/2006/relationships/slideLayout" Target="../slideLayouts/slideLayout111.xml"/><Relationship Id="rId84" Type="http://schemas.openxmlformats.org/officeDocument/2006/relationships/slideLayout" Target="../slideLayouts/slideLayout84.xml"/><Relationship Id="rId83" Type="http://schemas.openxmlformats.org/officeDocument/2006/relationships/slideLayout" Target="../slideLayouts/slideLayout83.xml"/><Relationship Id="rId86" Type="http://schemas.openxmlformats.org/officeDocument/2006/relationships/slideLayout" Target="../slideLayouts/slideLayout86.xml"/><Relationship Id="rId85" Type="http://schemas.openxmlformats.org/officeDocument/2006/relationships/slideLayout" Target="../slideLayouts/slideLayout85.xml"/><Relationship Id="rId88" Type="http://schemas.openxmlformats.org/officeDocument/2006/relationships/slideLayout" Target="../slideLayouts/slideLayout88.xml"/><Relationship Id="rId150" Type="http://schemas.openxmlformats.org/officeDocument/2006/relationships/slideLayout" Target="../slideLayouts/slideLayout150.xml"/><Relationship Id="rId87" Type="http://schemas.openxmlformats.org/officeDocument/2006/relationships/slideLayout" Target="../slideLayouts/slideLayout87.xml"/><Relationship Id="rId89" Type="http://schemas.openxmlformats.org/officeDocument/2006/relationships/slideLayout" Target="../slideLayouts/slideLayout89.xml"/><Relationship Id="rId80" Type="http://schemas.openxmlformats.org/officeDocument/2006/relationships/slideLayout" Target="../slideLayouts/slideLayout80.xml"/><Relationship Id="rId82" Type="http://schemas.openxmlformats.org/officeDocument/2006/relationships/slideLayout" Target="../slideLayouts/slideLayout82.xml"/><Relationship Id="rId81" Type="http://schemas.openxmlformats.org/officeDocument/2006/relationships/slideLayout" Target="../slideLayouts/slideLayout8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149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4.xml"/><Relationship Id="rId148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9.xml"/><Relationship Id="rId143" Type="http://schemas.openxmlformats.org/officeDocument/2006/relationships/slideLayout" Target="../slideLayouts/slideLayout143.xml"/><Relationship Id="rId142" Type="http://schemas.openxmlformats.org/officeDocument/2006/relationships/slideLayout" Target="../slideLayouts/slideLayout142.xml"/><Relationship Id="rId141" Type="http://schemas.openxmlformats.org/officeDocument/2006/relationships/slideLayout" Target="../slideLayouts/slideLayout141.xml"/><Relationship Id="rId140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5.xml"/><Relationship Id="rId147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6.xml"/><Relationship Id="rId146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7.xml"/><Relationship Id="rId145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8.xml"/><Relationship Id="rId144" Type="http://schemas.openxmlformats.org/officeDocument/2006/relationships/slideLayout" Target="../slideLayouts/slideLayout144.xml"/><Relationship Id="rId73" Type="http://schemas.openxmlformats.org/officeDocument/2006/relationships/slideLayout" Target="../slideLayouts/slideLayout73.xml"/><Relationship Id="rId72" Type="http://schemas.openxmlformats.org/officeDocument/2006/relationships/slideLayout" Target="../slideLayouts/slideLayout72.xml"/><Relationship Id="rId75" Type="http://schemas.openxmlformats.org/officeDocument/2006/relationships/slideLayout" Target="../slideLayouts/slideLayout75.xml"/><Relationship Id="rId74" Type="http://schemas.openxmlformats.org/officeDocument/2006/relationships/slideLayout" Target="../slideLayouts/slideLayout74.xml"/><Relationship Id="rId77" Type="http://schemas.openxmlformats.org/officeDocument/2006/relationships/slideLayout" Target="../slideLayouts/slideLayout77.xml"/><Relationship Id="rId76" Type="http://schemas.openxmlformats.org/officeDocument/2006/relationships/slideLayout" Target="../slideLayouts/slideLayout76.xml"/><Relationship Id="rId79" Type="http://schemas.openxmlformats.org/officeDocument/2006/relationships/slideLayout" Target="../slideLayouts/slideLayout79.xml"/><Relationship Id="rId78" Type="http://schemas.openxmlformats.org/officeDocument/2006/relationships/slideLayout" Target="../slideLayouts/slideLayout78.xml"/><Relationship Id="rId71" Type="http://schemas.openxmlformats.org/officeDocument/2006/relationships/slideLayout" Target="../slideLayouts/slideLayout71.xml"/><Relationship Id="rId70" Type="http://schemas.openxmlformats.org/officeDocument/2006/relationships/slideLayout" Target="../slideLayouts/slideLayout70.xml"/><Relationship Id="rId139" Type="http://schemas.openxmlformats.org/officeDocument/2006/relationships/slideLayout" Target="../slideLayouts/slideLayout139.xml"/><Relationship Id="rId138" Type="http://schemas.openxmlformats.org/officeDocument/2006/relationships/slideLayout" Target="../slideLayouts/slideLayout138.xml"/><Relationship Id="rId137" Type="http://schemas.openxmlformats.org/officeDocument/2006/relationships/slideLayout" Target="../slideLayouts/slideLayout137.xml"/><Relationship Id="rId132" Type="http://schemas.openxmlformats.org/officeDocument/2006/relationships/slideLayout" Target="../slideLayouts/slideLayout132.xml"/><Relationship Id="rId131" Type="http://schemas.openxmlformats.org/officeDocument/2006/relationships/slideLayout" Target="../slideLayouts/slideLayout131.xml"/><Relationship Id="rId130" Type="http://schemas.openxmlformats.org/officeDocument/2006/relationships/slideLayout" Target="../slideLayouts/slideLayout130.xml"/><Relationship Id="rId136" Type="http://schemas.openxmlformats.org/officeDocument/2006/relationships/slideLayout" Target="../slideLayouts/slideLayout136.xml"/><Relationship Id="rId135" Type="http://schemas.openxmlformats.org/officeDocument/2006/relationships/slideLayout" Target="../slideLayouts/slideLayout135.xml"/><Relationship Id="rId134" Type="http://schemas.openxmlformats.org/officeDocument/2006/relationships/slideLayout" Target="../slideLayouts/slideLayout134.xml"/><Relationship Id="rId133" Type="http://schemas.openxmlformats.org/officeDocument/2006/relationships/slideLayout" Target="../slideLayouts/slideLayout133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66" Type="http://schemas.openxmlformats.org/officeDocument/2006/relationships/slideLayout" Target="../slideLayouts/slideLayout66.xml"/><Relationship Id="rId65" Type="http://schemas.openxmlformats.org/officeDocument/2006/relationships/slideLayout" Target="../slideLayouts/slideLayout65.xml"/><Relationship Id="rId68" Type="http://schemas.openxmlformats.org/officeDocument/2006/relationships/slideLayout" Target="../slideLayouts/slideLayout68.xml"/><Relationship Id="rId170" Type="http://schemas.openxmlformats.org/officeDocument/2006/relationships/theme" Target="../theme/theme1.xml"/><Relationship Id="rId67" Type="http://schemas.openxmlformats.org/officeDocument/2006/relationships/slideLayout" Target="../slideLayouts/slideLayout67.xml"/><Relationship Id="rId60" Type="http://schemas.openxmlformats.org/officeDocument/2006/relationships/slideLayout" Target="../slideLayouts/slideLayout60.xml"/><Relationship Id="rId165" Type="http://schemas.openxmlformats.org/officeDocument/2006/relationships/slideLayout" Target="../slideLayouts/slideLayout165.xml"/><Relationship Id="rId69" Type="http://schemas.openxmlformats.org/officeDocument/2006/relationships/slideLayout" Target="../slideLayouts/slideLayout69.xml"/><Relationship Id="rId164" Type="http://schemas.openxmlformats.org/officeDocument/2006/relationships/slideLayout" Target="../slideLayouts/slideLayout164.xml"/><Relationship Id="rId163" Type="http://schemas.openxmlformats.org/officeDocument/2006/relationships/slideLayout" Target="../slideLayouts/slideLayout163.xml"/><Relationship Id="rId162" Type="http://schemas.openxmlformats.org/officeDocument/2006/relationships/slideLayout" Target="../slideLayouts/slideLayout162.xml"/><Relationship Id="rId169" Type="http://schemas.openxmlformats.org/officeDocument/2006/relationships/slideLayout" Target="../slideLayouts/slideLayout169.xml"/><Relationship Id="rId168" Type="http://schemas.openxmlformats.org/officeDocument/2006/relationships/slideLayout" Target="../slideLayouts/slideLayout168.xml"/><Relationship Id="rId167" Type="http://schemas.openxmlformats.org/officeDocument/2006/relationships/slideLayout" Target="../slideLayouts/slideLayout167.xml"/><Relationship Id="rId166" Type="http://schemas.openxmlformats.org/officeDocument/2006/relationships/slideLayout" Target="../slideLayouts/slideLayout166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5" Type="http://schemas.openxmlformats.org/officeDocument/2006/relationships/slideLayout" Target="../slideLayouts/slideLayout55.xml"/><Relationship Id="rId161" Type="http://schemas.openxmlformats.org/officeDocument/2006/relationships/slideLayout" Target="../slideLayouts/slideLayout161.xml"/><Relationship Id="rId54" Type="http://schemas.openxmlformats.org/officeDocument/2006/relationships/slideLayout" Target="../slideLayouts/slideLayout54.xml"/><Relationship Id="rId160" Type="http://schemas.openxmlformats.org/officeDocument/2006/relationships/slideLayout" Target="../slideLayouts/slideLayout160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159" Type="http://schemas.openxmlformats.org/officeDocument/2006/relationships/slideLayout" Target="../slideLayouts/slideLayout159.xml"/><Relationship Id="rId59" Type="http://schemas.openxmlformats.org/officeDocument/2006/relationships/slideLayout" Target="../slideLayouts/slideLayout59.xml"/><Relationship Id="rId154" Type="http://schemas.openxmlformats.org/officeDocument/2006/relationships/slideLayout" Target="../slideLayouts/slideLayout154.xml"/><Relationship Id="rId58" Type="http://schemas.openxmlformats.org/officeDocument/2006/relationships/slideLayout" Target="../slideLayouts/slideLayout58.xml"/><Relationship Id="rId153" Type="http://schemas.openxmlformats.org/officeDocument/2006/relationships/slideLayout" Target="../slideLayouts/slideLayout153.xml"/><Relationship Id="rId152" Type="http://schemas.openxmlformats.org/officeDocument/2006/relationships/slideLayout" Target="../slideLayouts/slideLayout152.xml"/><Relationship Id="rId151" Type="http://schemas.openxmlformats.org/officeDocument/2006/relationships/slideLayout" Target="../slideLayouts/slideLayout151.xml"/><Relationship Id="rId158" Type="http://schemas.openxmlformats.org/officeDocument/2006/relationships/slideLayout" Target="../slideLayouts/slideLayout158.xml"/><Relationship Id="rId157" Type="http://schemas.openxmlformats.org/officeDocument/2006/relationships/slideLayout" Target="../slideLayouts/slideLayout157.xml"/><Relationship Id="rId156" Type="http://schemas.openxmlformats.org/officeDocument/2006/relationships/slideLayout" Target="../slideLayouts/slideLayout156.xml"/><Relationship Id="rId155" Type="http://schemas.openxmlformats.org/officeDocument/2006/relationships/slideLayout" Target="../slideLayouts/slideLayout1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9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23"/>
          <p:cNvGrpSpPr/>
          <p:nvPr/>
        </p:nvGrpSpPr>
        <p:grpSpPr>
          <a:xfrm>
            <a:off x="1781373" y="12824354"/>
            <a:ext cx="1689080" cy="368280"/>
            <a:chOff x="0" y="0"/>
            <a:chExt cx="1689080" cy="368280"/>
          </a:xfrm>
        </p:grpSpPr>
        <p:sp>
          <p:nvSpPr>
            <p:cNvPr id="7" name="Google Shape;7;p123"/>
            <p:cNvSpPr/>
            <p:nvPr/>
          </p:nvSpPr>
          <p:spPr>
            <a:xfrm>
              <a:off x="660400" y="0"/>
              <a:ext cx="368280" cy="368280"/>
            </a:xfrm>
            <a:custGeom>
              <a:rect b="b" l="l" r="r" t="t"/>
              <a:pathLst>
                <a:path extrusionOk="0" h="21600" w="2160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rgbClr val="6A6E77"/>
            </a:solidFill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Gill Sans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" name="Google Shape;8;p123"/>
            <p:cNvSpPr/>
            <p:nvPr/>
          </p:nvSpPr>
          <p:spPr>
            <a:xfrm>
              <a:off x="0" y="0"/>
              <a:ext cx="368280" cy="368280"/>
            </a:xfrm>
            <a:custGeom>
              <a:rect b="b" l="l" r="r" t="t"/>
              <a:pathLst>
                <a:path extrusionOk="0" h="21600" w="2160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rgbClr val="6A6E77"/>
            </a:solidFill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Gill Sans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9" name="Google Shape;9;p123"/>
            <p:cNvSpPr/>
            <p:nvPr/>
          </p:nvSpPr>
          <p:spPr>
            <a:xfrm>
              <a:off x="1320800" y="0"/>
              <a:ext cx="368280" cy="368280"/>
            </a:xfrm>
            <a:custGeom>
              <a:rect b="b" l="l" r="r" t="t"/>
              <a:pathLst>
                <a:path extrusionOk="0" h="21600" w="21600">
                  <a:moveTo>
                    <a:pt x="14725" y="7359"/>
                  </a:moveTo>
                  <a:lnTo>
                    <a:pt x="13743" y="7359"/>
                  </a:lnTo>
                  <a:lnTo>
                    <a:pt x="13743" y="8833"/>
                  </a:lnTo>
                  <a:lnTo>
                    <a:pt x="12265" y="8833"/>
                  </a:lnTo>
                  <a:lnTo>
                    <a:pt x="12265" y="9816"/>
                  </a:lnTo>
                  <a:lnTo>
                    <a:pt x="13743" y="9816"/>
                  </a:lnTo>
                  <a:lnTo>
                    <a:pt x="13743" y="11283"/>
                  </a:lnTo>
                  <a:lnTo>
                    <a:pt x="14725" y="11283"/>
                  </a:lnTo>
                  <a:lnTo>
                    <a:pt x="14725" y="9816"/>
                  </a:lnTo>
                  <a:lnTo>
                    <a:pt x="16205" y="9816"/>
                  </a:lnTo>
                  <a:lnTo>
                    <a:pt x="16205" y="8833"/>
                  </a:lnTo>
                  <a:lnTo>
                    <a:pt x="14725" y="8833"/>
                  </a:lnTo>
                  <a:cubicBezTo>
                    <a:pt x="14725" y="8833"/>
                    <a:pt x="14725" y="7359"/>
                    <a:pt x="14725" y="7359"/>
                  </a:cubicBezTo>
                  <a:close/>
                  <a:moveTo>
                    <a:pt x="9321" y="13946"/>
                  </a:moveTo>
                  <a:cubicBezTo>
                    <a:pt x="8620" y="13946"/>
                    <a:pt x="8071" y="13495"/>
                    <a:pt x="8071" y="12919"/>
                  </a:cubicBezTo>
                  <a:cubicBezTo>
                    <a:pt x="8071" y="12392"/>
                    <a:pt x="8713" y="11929"/>
                    <a:pt x="9446" y="11929"/>
                  </a:cubicBezTo>
                  <a:lnTo>
                    <a:pt x="9446" y="11723"/>
                  </a:lnTo>
                  <a:lnTo>
                    <a:pt x="9447" y="11723"/>
                  </a:lnTo>
                  <a:lnTo>
                    <a:pt x="9465" y="11929"/>
                  </a:lnTo>
                  <a:cubicBezTo>
                    <a:pt x="9624" y="11930"/>
                    <a:pt x="9777" y="11954"/>
                    <a:pt x="9922" y="12000"/>
                  </a:cubicBezTo>
                  <a:lnTo>
                    <a:pt x="10067" y="12104"/>
                  </a:lnTo>
                  <a:cubicBezTo>
                    <a:pt x="10440" y="12371"/>
                    <a:pt x="10637" y="12521"/>
                    <a:pt x="10695" y="12764"/>
                  </a:cubicBezTo>
                  <a:cubicBezTo>
                    <a:pt x="10710" y="12827"/>
                    <a:pt x="10717" y="12891"/>
                    <a:pt x="10717" y="12954"/>
                  </a:cubicBezTo>
                  <a:cubicBezTo>
                    <a:pt x="10717" y="13612"/>
                    <a:pt x="10247" y="13946"/>
                    <a:pt x="9321" y="13946"/>
                  </a:cubicBezTo>
                  <a:moveTo>
                    <a:pt x="8542" y="8739"/>
                  </a:moveTo>
                  <a:cubicBezTo>
                    <a:pt x="8495" y="8362"/>
                    <a:pt x="8574" y="8014"/>
                    <a:pt x="8754" y="7806"/>
                  </a:cubicBezTo>
                  <a:cubicBezTo>
                    <a:pt x="8864" y="7680"/>
                    <a:pt x="9006" y="7613"/>
                    <a:pt x="9164" y="7613"/>
                  </a:cubicBezTo>
                  <a:lnTo>
                    <a:pt x="9164" y="7409"/>
                  </a:lnTo>
                  <a:lnTo>
                    <a:pt x="9182" y="7613"/>
                  </a:lnTo>
                  <a:cubicBezTo>
                    <a:pt x="9653" y="7628"/>
                    <a:pt x="10105" y="8185"/>
                    <a:pt x="10189" y="8855"/>
                  </a:cubicBezTo>
                  <a:cubicBezTo>
                    <a:pt x="10237" y="9239"/>
                    <a:pt x="10155" y="9596"/>
                    <a:pt x="9970" y="9809"/>
                  </a:cubicBezTo>
                  <a:cubicBezTo>
                    <a:pt x="9860" y="9935"/>
                    <a:pt x="9722" y="10002"/>
                    <a:pt x="9550" y="10001"/>
                  </a:cubicBezTo>
                  <a:lnTo>
                    <a:pt x="9549" y="10001"/>
                  </a:lnTo>
                  <a:cubicBezTo>
                    <a:pt x="9087" y="9988"/>
                    <a:pt x="8626" y="9409"/>
                    <a:pt x="8542" y="8739"/>
                  </a:cubicBezTo>
                  <a:moveTo>
                    <a:pt x="10838" y="11196"/>
                  </a:moveTo>
                  <a:cubicBezTo>
                    <a:pt x="10586" y="11009"/>
                    <a:pt x="10351" y="10732"/>
                    <a:pt x="10342" y="10646"/>
                  </a:cubicBezTo>
                  <a:cubicBezTo>
                    <a:pt x="10342" y="10499"/>
                    <a:pt x="10342" y="10431"/>
                    <a:pt x="10689" y="10148"/>
                  </a:cubicBezTo>
                  <a:cubicBezTo>
                    <a:pt x="11138" y="9780"/>
                    <a:pt x="11386" y="9295"/>
                    <a:pt x="11386" y="8784"/>
                  </a:cubicBezTo>
                  <a:cubicBezTo>
                    <a:pt x="11386" y="8342"/>
                    <a:pt x="11262" y="7947"/>
                    <a:pt x="11050" y="7659"/>
                  </a:cubicBezTo>
                  <a:lnTo>
                    <a:pt x="11238" y="7659"/>
                  </a:lnTo>
                  <a:lnTo>
                    <a:pt x="12276" y="6873"/>
                  </a:lnTo>
                  <a:lnTo>
                    <a:pt x="9463" y="6873"/>
                  </a:lnTo>
                  <a:cubicBezTo>
                    <a:pt x="8335" y="6873"/>
                    <a:pt x="7345" y="7759"/>
                    <a:pt x="7345" y="8769"/>
                  </a:cubicBezTo>
                  <a:cubicBezTo>
                    <a:pt x="7345" y="9812"/>
                    <a:pt x="8109" y="10605"/>
                    <a:pt x="9137" y="10648"/>
                  </a:cubicBezTo>
                  <a:cubicBezTo>
                    <a:pt x="9121" y="10722"/>
                    <a:pt x="9113" y="10795"/>
                    <a:pt x="9113" y="10868"/>
                  </a:cubicBezTo>
                  <a:cubicBezTo>
                    <a:pt x="9113" y="11018"/>
                    <a:pt x="9147" y="11162"/>
                    <a:pt x="9216" y="11300"/>
                  </a:cubicBezTo>
                  <a:cubicBezTo>
                    <a:pt x="7943" y="11309"/>
                    <a:pt x="6870" y="12161"/>
                    <a:pt x="6870" y="13167"/>
                  </a:cubicBezTo>
                  <a:cubicBezTo>
                    <a:pt x="6870" y="14071"/>
                    <a:pt x="7903" y="14727"/>
                    <a:pt x="9325" y="14727"/>
                  </a:cubicBezTo>
                  <a:cubicBezTo>
                    <a:pt x="10861" y="14727"/>
                    <a:pt x="11690" y="13766"/>
                    <a:pt x="11690" y="12860"/>
                  </a:cubicBezTo>
                  <a:cubicBezTo>
                    <a:pt x="11690" y="12108"/>
                    <a:pt x="11459" y="11656"/>
                    <a:pt x="10838" y="11196"/>
                  </a:cubicBezTo>
                  <a:moveTo>
                    <a:pt x="10800" y="20618"/>
                  </a:move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8"/>
                    <a:pt x="5378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rgbClr val="6A6E77"/>
            </a:solidFill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Gill Sans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0" name="Google Shape;10;p123"/>
          <p:cNvSpPr txBox="1"/>
          <p:nvPr/>
        </p:nvSpPr>
        <p:spPr>
          <a:xfrm>
            <a:off x="21803259" y="12779791"/>
            <a:ext cx="8916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200"/>
              <a:buFont typeface="Roboto Light"/>
              <a:buNone/>
            </a:pPr>
            <a:fld id="{00000000-1234-1234-1234-123412341234}" type="slidenum">
              <a:rPr b="0" i="0" lang="en-US" sz="22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‹#›</a:t>
            </a:fld>
            <a:endParaRPr b="0" i="0" sz="2200" u="none" cap="none" strike="noStrike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" name="Google Shape;11;p123"/>
          <p:cNvSpPr txBox="1"/>
          <p:nvPr/>
        </p:nvSpPr>
        <p:spPr>
          <a:xfrm>
            <a:off x="1781373" y="395155"/>
            <a:ext cx="14004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2200"/>
              <a:buFont typeface="Roboto Black"/>
              <a:buNone/>
            </a:pPr>
            <a:r>
              <a:rPr b="0" i="0" lang="en-US" sz="2200" u="none" cap="none" strike="noStrike">
                <a:solidFill>
                  <a:srgbClr val="1C1F25"/>
                </a:solidFill>
                <a:latin typeface="Roboto Black"/>
                <a:ea typeface="Roboto Black"/>
                <a:cs typeface="Roboto Black"/>
                <a:sym typeface="Roboto Black"/>
              </a:rPr>
              <a:t>SELECTED.</a:t>
            </a:r>
            <a:endParaRPr/>
          </a:p>
        </p:txBody>
      </p:sp>
      <p:sp>
        <p:nvSpPr>
          <p:cNvPr id="12" name="Google Shape;12;p123"/>
          <p:cNvSpPr/>
          <p:nvPr/>
        </p:nvSpPr>
        <p:spPr>
          <a:xfrm>
            <a:off x="-1" y="839655"/>
            <a:ext cx="2159100" cy="63600"/>
          </a:xfrm>
          <a:prstGeom prst="rect">
            <a:avLst/>
          </a:prstGeom>
          <a:gradFill>
            <a:gsLst>
              <a:gs pos="0">
                <a:srgbClr val="72D6BE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  <p:sldLayoutId id="2147483766" r:id="rId118"/>
    <p:sldLayoutId id="2147483767" r:id="rId119"/>
    <p:sldLayoutId id="2147483768" r:id="rId120"/>
    <p:sldLayoutId id="2147483769" r:id="rId121"/>
    <p:sldLayoutId id="2147483770" r:id="rId122"/>
    <p:sldLayoutId id="2147483771" r:id="rId123"/>
    <p:sldLayoutId id="2147483772" r:id="rId124"/>
    <p:sldLayoutId id="2147483773" r:id="rId125"/>
    <p:sldLayoutId id="2147483774" r:id="rId126"/>
    <p:sldLayoutId id="2147483775" r:id="rId127"/>
    <p:sldLayoutId id="2147483776" r:id="rId128"/>
    <p:sldLayoutId id="2147483777" r:id="rId129"/>
    <p:sldLayoutId id="2147483778" r:id="rId130"/>
    <p:sldLayoutId id="2147483779" r:id="rId131"/>
    <p:sldLayoutId id="2147483780" r:id="rId132"/>
    <p:sldLayoutId id="2147483781" r:id="rId133"/>
    <p:sldLayoutId id="2147483782" r:id="rId134"/>
    <p:sldLayoutId id="2147483783" r:id="rId135"/>
    <p:sldLayoutId id="2147483784" r:id="rId136"/>
    <p:sldLayoutId id="2147483785" r:id="rId137"/>
    <p:sldLayoutId id="2147483786" r:id="rId138"/>
    <p:sldLayoutId id="2147483787" r:id="rId139"/>
    <p:sldLayoutId id="2147483788" r:id="rId140"/>
    <p:sldLayoutId id="2147483789" r:id="rId141"/>
    <p:sldLayoutId id="2147483790" r:id="rId142"/>
    <p:sldLayoutId id="2147483791" r:id="rId143"/>
    <p:sldLayoutId id="2147483792" r:id="rId144"/>
    <p:sldLayoutId id="2147483793" r:id="rId145"/>
    <p:sldLayoutId id="2147483794" r:id="rId146"/>
    <p:sldLayoutId id="2147483795" r:id="rId147"/>
    <p:sldLayoutId id="2147483796" r:id="rId148"/>
    <p:sldLayoutId id="2147483797" r:id="rId149"/>
    <p:sldLayoutId id="2147483798" r:id="rId150"/>
    <p:sldLayoutId id="2147483799" r:id="rId151"/>
    <p:sldLayoutId id="2147483800" r:id="rId152"/>
    <p:sldLayoutId id="2147483801" r:id="rId153"/>
    <p:sldLayoutId id="2147483802" r:id="rId154"/>
    <p:sldLayoutId id="2147483803" r:id="rId155"/>
    <p:sldLayoutId id="2147483804" r:id="rId156"/>
    <p:sldLayoutId id="2147483805" r:id="rId157"/>
    <p:sldLayoutId id="2147483806" r:id="rId158"/>
    <p:sldLayoutId id="2147483807" r:id="rId159"/>
    <p:sldLayoutId id="2147483808" r:id="rId160"/>
    <p:sldLayoutId id="2147483809" r:id="rId161"/>
    <p:sldLayoutId id="2147483810" r:id="rId162"/>
    <p:sldLayoutId id="2147483811" r:id="rId163"/>
    <p:sldLayoutId id="2147483812" r:id="rId164"/>
    <p:sldLayoutId id="2147483813" r:id="rId165"/>
    <p:sldLayoutId id="2147483814" r:id="rId166"/>
    <p:sldLayoutId id="2147483815" r:id="rId167"/>
    <p:sldLayoutId id="2147483816" r:id="rId168"/>
    <p:sldLayoutId id="2147483817" r:id="rId16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png"/><Relationship Id="rId4" Type="http://schemas.openxmlformats.org/officeDocument/2006/relationships/image" Target="../media/image30.png"/><Relationship Id="rId5" Type="http://schemas.openxmlformats.org/officeDocument/2006/relationships/image" Target="../media/image36.png"/><Relationship Id="rId6" Type="http://schemas.openxmlformats.org/officeDocument/2006/relationships/image" Target="../media/image32.jpg"/><Relationship Id="rId7" Type="http://schemas.openxmlformats.org/officeDocument/2006/relationships/image" Target="../media/image3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4.png"/><Relationship Id="rId4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Relationship Id="rId4" Type="http://schemas.openxmlformats.org/officeDocument/2006/relationships/image" Target="../media/image13.jpg"/><Relationship Id="rId5" Type="http://schemas.openxmlformats.org/officeDocument/2006/relationships/image" Target="../media/image1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5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28.png"/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Relationship Id="rId5" Type="http://schemas.openxmlformats.org/officeDocument/2006/relationships/image" Target="../media/image22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8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5D0D0"/>
            </a:gs>
            <a:gs pos="100000">
              <a:srgbClr val="D96868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5" name="Google Shape;1455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7875" y="381000"/>
            <a:ext cx="19378350" cy="1291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6" name="Google Shape;1456;p1"/>
          <p:cNvSpPr/>
          <p:nvPr/>
        </p:nvSpPr>
        <p:spPr>
          <a:xfrm>
            <a:off x="381000" y="381000"/>
            <a:ext cx="8139000" cy="12918900"/>
          </a:xfrm>
          <a:prstGeom prst="rect">
            <a:avLst/>
          </a:prstGeom>
          <a:solidFill>
            <a:srgbClr val="F7F9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7" name="Google Shape;1457;p1"/>
          <p:cNvSpPr txBox="1"/>
          <p:nvPr/>
        </p:nvSpPr>
        <p:spPr>
          <a:xfrm>
            <a:off x="1037474" y="1264125"/>
            <a:ext cx="63918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Black"/>
              <a:buNone/>
            </a:pPr>
            <a:r>
              <a:rPr lang="en-US" sz="6800">
                <a:solidFill>
                  <a:srgbClr val="1C1F25"/>
                </a:solidFill>
                <a:latin typeface="Raleway Black"/>
                <a:ea typeface="Raleway Black"/>
                <a:cs typeface="Raleway Black"/>
                <a:sym typeface="Raleway Black"/>
              </a:rPr>
              <a:t>Безопасный маршрут</a:t>
            </a:r>
            <a:r>
              <a:rPr b="0" i="0" lang="en-US" sz="6800" u="none" cap="none" strike="noStrike">
                <a:solidFill>
                  <a:srgbClr val="1C1F25"/>
                </a:solidFill>
                <a:latin typeface="Raleway Black"/>
                <a:ea typeface="Raleway Black"/>
                <a:cs typeface="Raleway Black"/>
                <a:sym typeface="Raleway Black"/>
              </a:rPr>
              <a:t>.</a:t>
            </a:r>
            <a:endParaRPr b="0" i="0" sz="6800" u="none" cap="none" strike="noStrike">
              <a:solidFill>
                <a:srgbClr val="1C1F25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1458" name="Google Shape;1458;p1"/>
          <p:cNvSpPr txBox="1"/>
          <p:nvPr/>
        </p:nvSpPr>
        <p:spPr>
          <a:xfrm>
            <a:off x="975675" y="4405825"/>
            <a:ext cx="6515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Кейс компании 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b="1" lang="en-US" sz="2000">
                <a:solidFill>
                  <a:srgbClr val="6A6E77"/>
                </a:solidFill>
                <a:latin typeface="Roboto"/>
                <a:ea typeface="Roboto"/>
                <a:cs typeface="Roboto"/>
                <a:sym typeface="Roboto"/>
              </a:rPr>
              <a:t>ОАО “Российские железные дороги”</a:t>
            </a:r>
            <a:endParaRPr b="1"/>
          </a:p>
        </p:txBody>
      </p:sp>
      <p:sp>
        <p:nvSpPr>
          <p:cNvPr id="1459" name="Google Shape;1459;p1"/>
          <p:cNvSpPr/>
          <p:nvPr/>
        </p:nvSpPr>
        <p:spPr>
          <a:xfrm>
            <a:off x="3598425" y="3989275"/>
            <a:ext cx="1269900" cy="63600"/>
          </a:xfrm>
          <a:prstGeom prst="rect">
            <a:avLst/>
          </a:prstGeom>
          <a:gradFill>
            <a:gsLst>
              <a:gs pos="0">
                <a:srgbClr val="FF9D90"/>
              </a:gs>
              <a:gs pos="100000">
                <a:srgbClr val="F82F15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preencoded.png" id="1460" name="Google Shape;146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17825" y="11646025"/>
            <a:ext cx="5681369" cy="76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1" name="Google Shape;1461;p1"/>
          <p:cNvSpPr txBox="1"/>
          <p:nvPr/>
        </p:nvSpPr>
        <p:spPr>
          <a:xfrm>
            <a:off x="1192800" y="7849875"/>
            <a:ext cx="6515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Решение</a:t>
            </a: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 команды 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b="1" lang="en-US" sz="2000">
                <a:solidFill>
                  <a:srgbClr val="6A6E77"/>
                </a:solidFill>
                <a:latin typeface="Roboto"/>
                <a:ea typeface="Roboto"/>
                <a:cs typeface="Roboto"/>
                <a:sym typeface="Roboto"/>
              </a:rPr>
              <a:t>Деревяшки</a:t>
            </a:r>
            <a:endParaRPr b="1"/>
          </a:p>
        </p:txBody>
      </p:sp>
      <p:pic>
        <p:nvPicPr>
          <p:cNvPr id="1462" name="Google Shape;1462;p1"/>
          <p:cNvPicPr preferRelativeResize="0"/>
          <p:nvPr/>
        </p:nvPicPr>
        <p:blipFill rotWithShape="1">
          <a:blip r:embed="rId5">
            <a:alphaModFix/>
          </a:blip>
          <a:srcRect b="27140" l="0" r="0" t="27633"/>
          <a:stretch/>
        </p:blipFill>
        <p:spPr>
          <a:xfrm>
            <a:off x="2682634" y="5396000"/>
            <a:ext cx="3151751" cy="142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3" name="Google Shape;1463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84200" y="8619375"/>
            <a:ext cx="1532600" cy="153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g282d67b6b10_0_26"/>
          <p:cNvSpPr/>
          <p:nvPr/>
        </p:nvSpPr>
        <p:spPr>
          <a:xfrm>
            <a:off x="13018086" y="2824063"/>
            <a:ext cx="888900" cy="888900"/>
          </a:xfrm>
          <a:prstGeom prst="ellipse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0" name="Google Shape;1570;g282d67b6b10_0_26"/>
          <p:cNvSpPr txBox="1"/>
          <p:nvPr/>
        </p:nvSpPr>
        <p:spPr>
          <a:xfrm>
            <a:off x="13270226" y="3037731"/>
            <a:ext cx="38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Basic"/>
              <a:buNone/>
            </a:pPr>
            <a:r>
              <a:rPr b="0" i="0" lang="en-US" sz="3000" u="none" cap="none" strike="noStrike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rPr>
              <a:t>1</a:t>
            </a:r>
            <a:endParaRPr/>
          </a:p>
        </p:txBody>
      </p:sp>
      <p:sp>
        <p:nvSpPr>
          <p:cNvPr id="1571" name="Google Shape;1571;g282d67b6b10_0_26"/>
          <p:cNvSpPr/>
          <p:nvPr/>
        </p:nvSpPr>
        <p:spPr>
          <a:xfrm>
            <a:off x="13018086" y="5217021"/>
            <a:ext cx="888900" cy="888900"/>
          </a:xfrm>
          <a:prstGeom prst="ellipse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2" name="Google Shape;1572;g282d67b6b10_0_26"/>
          <p:cNvSpPr txBox="1"/>
          <p:nvPr/>
        </p:nvSpPr>
        <p:spPr>
          <a:xfrm>
            <a:off x="13270226" y="5430689"/>
            <a:ext cx="38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Basic"/>
              <a:buNone/>
            </a:pPr>
            <a:r>
              <a:rPr lang="en-US" sz="3000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rPr>
              <a:t>2</a:t>
            </a:r>
            <a:endParaRPr/>
          </a:p>
        </p:txBody>
      </p:sp>
      <p:sp>
        <p:nvSpPr>
          <p:cNvPr id="1573" name="Google Shape;1573;g282d67b6b10_0_26"/>
          <p:cNvSpPr/>
          <p:nvPr/>
        </p:nvSpPr>
        <p:spPr>
          <a:xfrm>
            <a:off x="13018086" y="7609978"/>
            <a:ext cx="888900" cy="888900"/>
          </a:xfrm>
          <a:prstGeom prst="ellipse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4" name="Google Shape;1574;g282d67b6b10_0_26"/>
          <p:cNvSpPr txBox="1"/>
          <p:nvPr/>
        </p:nvSpPr>
        <p:spPr>
          <a:xfrm>
            <a:off x="13270226" y="7823647"/>
            <a:ext cx="384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Basic"/>
              <a:buNone/>
            </a:pPr>
            <a:r>
              <a:rPr lang="en-US" sz="3000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rPr>
              <a:t>3</a:t>
            </a:r>
            <a:endParaRPr sz="3000">
              <a:solidFill>
                <a:srgbClr val="F7F9FF"/>
              </a:solidFill>
              <a:latin typeface="Basic"/>
              <a:ea typeface="Basic"/>
              <a:cs typeface="Basic"/>
              <a:sym typeface="Bas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Basic"/>
              <a:buNone/>
            </a:pPr>
            <a:r>
              <a:t/>
            </a:r>
            <a:endParaRPr sz="3000">
              <a:solidFill>
                <a:srgbClr val="F7F9FF"/>
              </a:solidFill>
              <a:latin typeface="Basic"/>
              <a:ea typeface="Basic"/>
              <a:cs typeface="Basic"/>
              <a:sym typeface="Basic"/>
            </a:endParaRPr>
          </a:p>
        </p:txBody>
      </p:sp>
      <p:sp>
        <p:nvSpPr>
          <p:cNvPr id="1575" name="Google Shape;1575;g282d67b6b10_0_26"/>
          <p:cNvSpPr txBox="1"/>
          <p:nvPr/>
        </p:nvSpPr>
        <p:spPr>
          <a:xfrm>
            <a:off x="14548825" y="2709025"/>
            <a:ext cx="92313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3000">
                <a:latin typeface="Roboto Light"/>
                <a:ea typeface="Roboto Light"/>
                <a:cs typeface="Roboto Light"/>
                <a:sym typeface="Roboto Light"/>
                <a:extLst>
                  <a:ext uri="http://customooxmlschemas.google.com/">
                    <go:slidesCustomData xmlns:go="http://customooxmlschemas.google.com/" textRoundtripDataId="4"/>
                  </a:ext>
                </a:extLst>
              </a:rPr>
              <a:t>Повышение скорости</a:t>
            </a:r>
            <a:r>
              <a:rPr lang="en-US" sz="3000">
                <a:latin typeface="Roboto Light"/>
                <a:ea typeface="Roboto Light"/>
                <a:cs typeface="Roboto Light"/>
                <a:sym typeface="Roboto Light"/>
              </a:rPr>
              <a:t> за счет дополнительных алгоритмов фильтрации и обработки данных</a:t>
            </a:r>
            <a:endParaRPr sz="3000"/>
          </a:p>
        </p:txBody>
      </p:sp>
      <p:sp>
        <p:nvSpPr>
          <p:cNvPr id="1576" name="Google Shape;1576;g282d67b6b10_0_26"/>
          <p:cNvSpPr txBox="1"/>
          <p:nvPr/>
        </p:nvSpPr>
        <p:spPr>
          <a:xfrm>
            <a:off x="14548822" y="7295375"/>
            <a:ext cx="79668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3000">
                <a:latin typeface="Roboto Light"/>
                <a:ea typeface="Roboto Light"/>
                <a:cs typeface="Roboto Light"/>
                <a:sym typeface="Roboto Light"/>
              </a:rPr>
              <a:t>Уменьшение размера моделей без ухудшения качества детекции и классификации</a:t>
            </a:r>
            <a:endParaRPr sz="3000"/>
          </a:p>
        </p:txBody>
      </p:sp>
      <p:sp>
        <p:nvSpPr>
          <p:cNvPr id="1577" name="Google Shape;1577;g282d67b6b10_0_26"/>
          <p:cNvSpPr txBox="1"/>
          <p:nvPr/>
        </p:nvSpPr>
        <p:spPr>
          <a:xfrm>
            <a:off x="14548822" y="5096375"/>
            <a:ext cx="79668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3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Повышение точности выявления </a:t>
            </a:r>
            <a:r>
              <a:rPr lang="en-US" sz="3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посторонних объектов и людей на ЖД путях</a:t>
            </a:r>
            <a:endParaRPr sz="3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578" name="Google Shape;1578;g282d67b6b10_0_26"/>
          <p:cNvCxnSpPr/>
          <p:nvPr/>
        </p:nvCxnSpPr>
        <p:spPr>
          <a:xfrm rot="10800000">
            <a:off x="13462587" y="4071242"/>
            <a:ext cx="0" cy="7875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med" w="med" type="oval"/>
            <a:tailEnd len="med" w="med" type="oval"/>
          </a:ln>
        </p:spPr>
      </p:cxnSp>
      <p:cxnSp>
        <p:nvCxnSpPr>
          <p:cNvPr id="1579" name="Google Shape;1579;g282d67b6b10_0_26"/>
          <p:cNvCxnSpPr/>
          <p:nvPr/>
        </p:nvCxnSpPr>
        <p:spPr>
          <a:xfrm rot="10800000">
            <a:off x="13462587" y="6464186"/>
            <a:ext cx="0" cy="7857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med" w="med" type="oval"/>
            <a:tailEnd len="med" w="med" type="oval"/>
          </a:ln>
        </p:spPr>
      </p:cxnSp>
      <p:cxnSp>
        <p:nvCxnSpPr>
          <p:cNvPr id="1580" name="Google Shape;1580;g282d67b6b10_0_26"/>
          <p:cNvCxnSpPr/>
          <p:nvPr/>
        </p:nvCxnSpPr>
        <p:spPr>
          <a:xfrm rot="10800000">
            <a:off x="13462587" y="8857355"/>
            <a:ext cx="0" cy="8889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med" w="med" type="oval"/>
            <a:tailEnd len="med" w="med" type="oval"/>
          </a:ln>
        </p:spPr>
      </p:cxnSp>
      <p:sp>
        <p:nvSpPr>
          <p:cNvPr id="1581" name="Google Shape;1581;g282d67b6b10_0_26"/>
          <p:cNvSpPr/>
          <p:nvPr/>
        </p:nvSpPr>
        <p:spPr>
          <a:xfrm>
            <a:off x="13018086" y="10002936"/>
            <a:ext cx="888900" cy="888900"/>
          </a:xfrm>
          <a:prstGeom prst="ellipse">
            <a:avLst/>
          </a:prstGeom>
          <a:solidFill>
            <a:srgbClr val="1C1F2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2" name="Google Shape;1582;g282d67b6b10_0_26"/>
          <p:cNvSpPr txBox="1"/>
          <p:nvPr/>
        </p:nvSpPr>
        <p:spPr>
          <a:xfrm>
            <a:off x="13270226" y="10216604"/>
            <a:ext cx="38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3000"/>
              <a:buFont typeface="Basic"/>
              <a:buNone/>
            </a:pPr>
            <a:r>
              <a:rPr lang="en-US" sz="3000">
                <a:solidFill>
                  <a:srgbClr val="F7F9FF"/>
                </a:solidFill>
                <a:latin typeface="Basic"/>
                <a:ea typeface="Basic"/>
                <a:cs typeface="Basic"/>
                <a:sym typeface="Basic"/>
              </a:rPr>
              <a:t>4</a:t>
            </a:r>
            <a:endParaRPr/>
          </a:p>
        </p:txBody>
      </p:sp>
      <p:sp>
        <p:nvSpPr>
          <p:cNvPr id="1583" name="Google Shape;1583;g282d67b6b10_0_26"/>
          <p:cNvSpPr txBox="1"/>
          <p:nvPr/>
        </p:nvSpPr>
        <p:spPr>
          <a:xfrm>
            <a:off x="14548822" y="9729875"/>
            <a:ext cx="73404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3000">
                <a:latin typeface="Roboto Light"/>
                <a:ea typeface="Roboto Light"/>
                <a:cs typeface="Roboto Light"/>
                <a:sym typeface="Roboto Light"/>
              </a:rPr>
              <a:t>Проведение пилотного проекта по внедрению решения на бортовых устройства ЖД составов</a:t>
            </a:r>
            <a:endParaRPr sz="3000"/>
          </a:p>
        </p:txBody>
      </p:sp>
      <p:sp>
        <p:nvSpPr>
          <p:cNvPr id="1584" name="Google Shape;1584;g282d67b6b10_0_26"/>
          <p:cNvSpPr txBox="1"/>
          <p:nvPr/>
        </p:nvSpPr>
        <p:spPr>
          <a:xfrm>
            <a:off x="3182398" y="2278375"/>
            <a:ext cx="6791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b="1" lang="en-US" sz="6000">
                <a:solidFill>
                  <a:srgbClr val="1C1F25"/>
                </a:solidFill>
                <a:latin typeface="Raleway"/>
                <a:ea typeface="Raleway"/>
                <a:cs typeface="Raleway"/>
                <a:sym typeface="Raleway"/>
              </a:rPr>
              <a:t>Куда </a:t>
            </a:r>
            <a:endParaRPr b="1" sz="6000">
              <a:solidFill>
                <a:srgbClr val="1C1F2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b="1" lang="en-US" sz="60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едем дальше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1585" name="Google Shape;1585;g282d67b6b10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5600" y="5248775"/>
            <a:ext cx="9525000" cy="634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282b0b114c5_9_52"/>
          <p:cNvSpPr/>
          <p:nvPr/>
        </p:nvSpPr>
        <p:spPr>
          <a:xfrm>
            <a:off x="8444838" y="5077207"/>
            <a:ext cx="4069800" cy="126900"/>
          </a:xfrm>
          <a:prstGeom prst="rect">
            <a:avLst/>
          </a:prstGeom>
          <a:gradFill>
            <a:gsLst>
              <a:gs pos="0">
                <a:srgbClr val="72D6BE"/>
              </a:gs>
              <a:gs pos="100000">
                <a:srgbClr val="ACD4AC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91" name="Google Shape;1591;g282b0b114c5_9_52"/>
          <p:cNvSpPr/>
          <p:nvPr/>
        </p:nvSpPr>
        <p:spPr>
          <a:xfrm>
            <a:off x="12892963" y="5077207"/>
            <a:ext cx="4069800" cy="126900"/>
          </a:xfrm>
          <a:prstGeom prst="rect">
            <a:avLst/>
          </a:prstGeom>
          <a:gradFill>
            <a:gsLst>
              <a:gs pos="0">
                <a:srgbClr val="F7CE55"/>
              </a:gs>
              <a:gs pos="100000">
                <a:srgbClr val="E79A3B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92" name="Google Shape;1592;g282b0b114c5_9_52"/>
          <p:cNvSpPr/>
          <p:nvPr/>
        </p:nvSpPr>
        <p:spPr>
          <a:xfrm>
            <a:off x="17341088" y="5077207"/>
            <a:ext cx="4069800" cy="126900"/>
          </a:xfrm>
          <a:prstGeom prst="rect">
            <a:avLst/>
          </a:prstGeom>
          <a:gradFill>
            <a:gsLst>
              <a:gs pos="0">
                <a:srgbClr val="7474BA"/>
              </a:gs>
              <a:gs pos="100000">
                <a:srgbClr val="48878F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93" name="Google Shape;1593;g282b0b114c5_9_52"/>
          <p:cNvSpPr txBox="1"/>
          <p:nvPr/>
        </p:nvSpPr>
        <p:spPr>
          <a:xfrm>
            <a:off x="8475902" y="5330450"/>
            <a:ext cx="40077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Дмитрий Кожемяко</a:t>
            </a:r>
            <a:endParaRPr b="1" sz="3000">
              <a:solidFill>
                <a:srgbClr val="1C1F2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Руководитель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@Dimk_88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94" name="Google Shape;1594;g282b0b114c5_9_52"/>
          <p:cNvSpPr txBox="1"/>
          <p:nvPr/>
        </p:nvSpPr>
        <p:spPr>
          <a:xfrm>
            <a:off x="17321003" y="5330442"/>
            <a:ext cx="33099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</a:pPr>
            <a:r>
              <a:rPr b="1" lang="en-US" sz="30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Руслан Черненко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Аналитик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@RChernenko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95" name="Google Shape;1595;g282b0b114c5_9_52"/>
          <p:cNvSpPr txBox="1"/>
          <p:nvPr/>
        </p:nvSpPr>
        <p:spPr>
          <a:xfrm>
            <a:off x="12918099" y="5330450"/>
            <a:ext cx="39684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</a:pPr>
            <a:r>
              <a:rPr b="1" lang="en-US" sz="30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Иван Черных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Data scientist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@iceman_o_O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96" name="Google Shape;1596;g282b0b114c5_9_52"/>
          <p:cNvSpPr txBox="1"/>
          <p:nvPr/>
        </p:nvSpPr>
        <p:spPr>
          <a:xfrm>
            <a:off x="1781376" y="5048250"/>
            <a:ext cx="5094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lang="en-US" sz="6000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rPr>
              <a:t>Команда </a:t>
            </a:r>
            <a:r>
              <a:rPr b="1" lang="en-US" sz="60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Деревяшки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1597" name="Google Shape;1597;g282b0b114c5_9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2975" y="804993"/>
            <a:ext cx="4069801" cy="4304967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</p:pic>
      <p:pic>
        <p:nvPicPr>
          <p:cNvPr id="1598" name="Google Shape;1598;g282b0b114c5_9_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41124" y="913424"/>
            <a:ext cx="4069800" cy="4196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9" name="Google Shape;1599;g282b0b114c5_9_52"/>
          <p:cNvPicPr preferRelativeResize="0"/>
          <p:nvPr/>
        </p:nvPicPr>
        <p:blipFill rotWithShape="1">
          <a:blip r:embed="rId5">
            <a:alphaModFix/>
          </a:blip>
          <a:srcRect b="13904" l="0" r="0" t="0"/>
          <a:stretch/>
        </p:blipFill>
        <p:spPr>
          <a:xfrm>
            <a:off x="12918100" y="7515911"/>
            <a:ext cx="4007700" cy="4132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0" name="Google Shape;1600;g282b0b114c5_9_52"/>
          <p:cNvPicPr preferRelativeResize="0"/>
          <p:nvPr/>
        </p:nvPicPr>
        <p:blipFill rotWithShape="1">
          <a:blip r:embed="rId6">
            <a:alphaModFix/>
          </a:blip>
          <a:srcRect b="15615" l="-1060" r="1059" t="7650"/>
          <a:stretch/>
        </p:blipFill>
        <p:spPr>
          <a:xfrm>
            <a:off x="8444850" y="7484625"/>
            <a:ext cx="4069800" cy="416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1" name="Google Shape;1601;g282b0b114c5_9_52"/>
          <p:cNvPicPr preferRelativeResize="0"/>
          <p:nvPr/>
        </p:nvPicPr>
        <p:blipFill rotWithShape="1">
          <a:blip r:embed="rId7">
            <a:alphaModFix/>
          </a:blip>
          <a:srcRect b="28489" l="0" r="55593" t="0"/>
          <a:stretch/>
        </p:blipFill>
        <p:spPr>
          <a:xfrm>
            <a:off x="8506850" y="805000"/>
            <a:ext cx="4007798" cy="4304949"/>
          </a:xfrm>
          <a:prstGeom prst="rect">
            <a:avLst/>
          </a:prstGeom>
          <a:noFill/>
          <a:ln>
            <a:noFill/>
          </a:ln>
        </p:spPr>
      </p:pic>
      <p:sp>
        <p:nvSpPr>
          <p:cNvPr id="1602" name="Google Shape;1602;g282b0b114c5_9_52"/>
          <p:cNvSpPr/>
          <p:nvPr/>
        </p:nvSpPr>
        <p:spPr>
          <a:xfrm>
            <a:off x="8444838" y="11648407"/>
            <a:ext cx="4069800" cy="1269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03" name="Google Shape;1603;g282b0b114c5_9_52"/>
          <p:cNvSpPr/>
          <p:nvPr/>
        </p:nvSpPr>
        <p:spPr>
          <a:xfrm>
            <a:off x="12892963" y="11648407"/>
            <a:ext cx="4069800" cy="126900"/>
          </a:xfrm>
          <a:prstGeom prst="rect">
            <a:avLst/>
          </a:prstGeom>
          <a:gradFill>
            <a:gsLst>
              <a:gs pos="0">
                <a:srgbClr val="7474BA"/>
              </a:gs>
              <a:gs pos="100000">
                <a:srgbClr val="48878F"/>
              </a:gs>
            </a:gsLst>
            <a:lin ang="0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04" name="Google Shape;1604;g282b0b114c5_9_52"/>
          <p:cNvSpPr txBox="1"/>
          <p:nvPr/>
        </p:nvSpPr>
        <p:spPr>
          <a:xfrm>
            <a:off x="12872875" y="11901650"/>
            <a:ext cx="49221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Сергей Борисовский</a:t>
            </a:r>
            <a:endParaRPr b="1" sz="3000">
              <a:solidFill>
                <a:srgbClr val="1C1F2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Разработчик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@CodeDrivenA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605" name="Google Shape;1605;g282b0b114c5_9_52"/>
          <p:cNvSpPr txBox="1"/>
          <p:nvPr/>
        </p:nvSpPr>
        <p:spPr>
          <a:xfrm>
            <a:off x="8469974" y="11901650"/>
            <a:ext cx="39684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</a:pPr>
            <a:r>
              <a:rPr b="1" lang="en-US" sz="30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Дарья Орлова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Аналитик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@</a:t>
            </a:r>
            <a:r>
              <a:rPr lang="en-US" sz="2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darya_or_lo_va</a:t>
            </a:r>
            <a:endParaRPr sz="20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ransition spd="med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282d67b6b10_0_4"/>
          <p:cNvSpPr txBox="1"/>
          <p:nvPr/>
        </p:nvSpPr>
        <p:spPr>
          <a:xfrm>
            <a:off x="7587750" y="823925"/>
            <a:ext cx="9208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lang="en-US" sz="6000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rPr>
              <a:t>Наше решение </a:t>
            </a:r>
            <a:r>
              <a:rPr b="1" lang="en-US" sz="60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работает</a:t>
            </a:r>
            <a:r>
              <a:rPr lang="en-US" sz="6000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rPr>
              <a:t> вне зависимости от сезона или погоды</a:t>
            </a:r>
            <a:endParaRPr/>
          </a:p>
        </p:txBody>
      </p:sp>
      <p:pic>
        <p:nvPicPr>
          <p:cNvPr id="1611" name="Google Shape;1611;g282d67b6b10_0_4"/>
          <p:cNvPicPr preferRelativeResize="0"/>
          <p:nvPr/>
        </p:nvPicPr>
        <p:blipFill rotWithShape="1">
          <a:blip r:embed="rId3">
            <a:alphaModFix/>
          </a:blip>
          <a:srcRect b="0" l="0" r="0" t="54394"/>
          <a:stretch/>
        </p:blipFill>
        <p:spPr>
          <a:xfrm>
            <a:off x="3720350" y="4454850"/>
            <a:ext cx="16943299" cy="444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2" name="Google Shape;1612;g282d67b6b10_0_4"/>
          <p:cNvSpPr/>
          <p:nvPr/>
        </p:nvSpPr>
        <p:spPr>
          <a:xfrm>
            <a:off x="7016700" y="3935500"/>
            <a:ext cx="10350600" cy="44700"/>
          </a:xfrm>
          <a:prstGeom prst="rect">
            <a:avLst/>
          </a:prstGeom>
          <a:gradFill>
            <a:gsLst>
              <a:gs pos="0">
                <a:srgbClr val="FF9D90"/>
              </a:gs>
              <a:gs pos="100000">
                <a:srgbClr val="F82F15"/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13" name="Google Shape;1613;g282d67b6b10_0_4"/>
          <p:cNvSpPr txBox="1"/>
          <p:nvPr/>
        </p:nvSpPr>
        <p:spPr>
          <a:xfrm>
            <a:off x="3683975" y="9975600"/>
            <a:ext cx="50115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по вопросам </a:t>
            </a:r>
            <a:endParaRPr b="1" sz="3000">
              <a:solidFill>
                <a:srgbClr val="1C1F2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@Dimk_88</a:t>
            </a:r>
            <a:endParaRPr b="1" sz="3000">
              <a:solidFill>
                <a:srgbClr val="1C1F2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4" name="Google Shape;1614;g282d67b6b10_0_4"/>
          <p:cNvSpPr txBox="1"/>
          <p:nvPr/>
        </p:nvSpPr>
        <p:spPr>
          <a:xfrm>
            <a:off x="15757275" y="9899400"/>
            <a:ext cx="50115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https://github.com/DimkKozhem/RZD_hackathon/blob/main/README.md</a:t>
            </a:r>
            <a:endParaRPr sz="2500">
              <a:solidFill>
                <a:srgbClr val="1C1F2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5" name="Google Shape;1615;g282d67b6b10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48125" y="9499425"/>
            <a:ext cx="3295650" cy="33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282b0b114c5_9_0"/>
          <p:cNvSpPr txBox="1"/>
          <p:nvPr/>
        </p:nvSpPr>
        <p:spPr>
          <a:xfrm>
            <a:off x="1737702" y="4197275"/>
            <a:ext cx="84162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b="1" lang="en-US" sz="2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Задача хакатона</a:t>
            </a:r>
            <a:endParaRPr b="1" sz="2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lang="en-US" sz="6000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rPr>
              <a:t>Система безопасного</a:t>
            </a:r>
            <a:r>
              <a:rPr lang="en-US" sz="6000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rPr>
              <a:t> </a:t>
            </a:r>
            <a:r>
              <a:rPr lang="en-US" sz="6000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rPr>
              <a:t>маршрута</a:t>
            </a:r>
            <a:endParaRPr sz="6000">
              <a:solidFill>
                <a:srgbClr val="1C1F25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t/>
            </a:r>
            <a:endParaRPr sz="5500">
              <a:solidFill>
                <a:srgbClr val="1C1F25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t/>
            </a:r>
            <a:endParaRPr sz="5500">
              <a:solidFill>
                <a:srgbClr val="1C1F25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1469" name="Google Shape;1469;g282b0b114c5_9_0"/>
          <p:cNvSpPr/>
          <p:nvPr/>
        </p:nvSpPr>
        <p:spPr>
          <a:xfrm>
            <a:off x="0" y="0"/>
            <a:ext cx="12819600" cy="13716000"/>
          </a:xfrm>
          <a:prstGeom prst="rect">
            <a:avLst/>
          </a:prstGeom>
          <a:solidFill>
            <a:srgbClr val="A0A7B2">
              <a:alpha val="40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0" name="Google Shape;1470;g282b0b114c5_9_0"/>
          <p:cNvGrpSpPr/>
          <p:nvPr/>
        </p:nvGrpSpPr>
        <p:grpSpPr>
          <a:xfrm>
            <a:off x="14836805" y="1452892"/>
            <a:ext cx="1143000" cy="1143000"/>
            <a:chOff x="14792842" y="1452892"/>
            <a:chExt cx="1143000" cy="1143000"/>
          </a:xfrm>
        </p:grpSpPr>
        <p:sp>
          <p:nvSpPr>
            <p:cNvPr id="1471" name="Google Shape;1471;g282b0b114c5_9_0"/>
            <p:cNvSpPr/>
            <p:nvPr/>
          </p:nvSpPr>
          <p:spPr>
            <a:xfrm>
              <a:off x="14792842" y="1452892"/>
              <a:ext cx="1143000" cy="1143000"/>
            </a:xfrm>
            <a:prstGeom prst="ellipse">
              <a:avLst/>
            </a:prstGeom>
            <a:solidFill>
              <a:srgbClr val="C8CBD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72" name="Google Shape;1472;g282b0b114c5_9_0"/>
            <p:cNvSpPr txBox="1"/>
            <p:nvPr/>
          </p:nvSpPr>
          <p:spPr>
            <a:xfrm>
              <a:off x="15043742" y="1639672"/>
              <a:ext cx="6411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F7F9FF"/>
                </a:buClr>
                <a:buSzPts val="5000"/>
                <a:buFont typeface="Basic"/>
                <a:buNone/>
              </a:pPr>
              <a:r>
                <a:rPr lang="en-US" sz="5000">
                  <a:solidFill>
                    <a:schemeClr val="dk1"/>
                  </a:solidFill>
                  <a:latin typeface="Basic"/>
                  <a:ea typeface="Basic"/>
                  <a:cs typeface="Basic"/>
                  <a:sym typeface="Basic"/>
                </a:rPr>
                <a:t>⚒</a:t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473" name="Google Shape;1473;g282b0b114c5_9_0"/>
          <p:cNvSpPr/>
          <p:nvPr/>
        </p:nvSpPr>
        <p:spPr>
          <a:xfrm>
            <a:off x="14836805" y="4579220"/>
            <a:ext cx="1143000" cy="1143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474" name="Google Shape;1474;g282b0b114c5_9_0"/>
          <p:cNvCxnSpPr/>
          <p:nvPr/>
        </p:nvCxnSpPr>
        <p:spPr>
          <a:xfrm rot="10800000">
            <a:off x="15390605" y="2582125"/>
            <a:ext cx="35400" cy="19971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sm" w="sm" type="none"/>
            <a:tailEnd len="sm" w="sm" type="none"/>
          </a:ln>
        </p:spPr>
      </p:cxnSp>
      <p:grpSp>
        <p:nvGrpSpPr>
          <p:cNvPr id="1475" name="Google Shape;1475;g282b0b114c5_9_0"/>
          <p:cNvGrpSpPr/>
          <p:nvPr/>
        </p:nvGrpSpPr>
        <p:grpSpPr>
          <a:xfrm>
            <a:off x="14836805" y="7705547"/>
            <a:ext cx="1143000" cy="1143000"/>
            <a:chOff x="14880767" y="7468032"/>
            <a:chExt cx="1143000" cy="1143000"/>
          </a:xfrm>
        </p:grpSpPr>
        <p:sp>
          <p:nvSpPr>
            <p:cNvPr id="1476" name="Google Shape;1476;g282b0b114c5_9_0"/>
            <p:cNvSpPr/>
            <p:nvPr/>
          </p:nvSpPr>
          <p:spPr>
            <a:xfrm>
              <a:off x="14880767" y="7468032"/>
              <a:ext cx="1143000" cy="1143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77" name="Google Shape;1477;g282b0b114c5_9_0"/>
            <p:cNvSpPr txBox="1"/>
            <p:nvPr/>
          </p:nvSpPr>
          <p:spPr>
            <a:xfrm>
              <a:off x="15024342" y="7654763"/>
              <a:ext cx="6411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F9FF"/>
                </a:buClr>
                <a:buSzPts val="5000"/>
                <a:buFont typeface="Basic"/>
                <a:buNone/>
              </a:pPr>
              <a:r>
                <a:rPr lang="en-US" sz="5000">
                  <a:solidFill>
                    <a:srgbClr val="F7F9FF"/>
                  </a:solidFill>
                  <a:latin typeface="Basic"/>
                  <a:ea typeface="Basic"/>
                  <a:cs typeface="Basic"/>
                  <a:sym typeface="Basic"/>
                </a:rPr>
                <a:t>🚥</a:t>
              </a:r>
              <a:endParaRPr/>
            </a:p>
          </p:txBody>
        </p:sp>
      </p:grpSp>
      <p:sp>
        <p:nvSpPr>
          <p:cNvPr id="1478" name="Google Shape;1478;g282b0b114c5_9_0"/>
          <p:cNvSpPr txBox="1"/>
          <p:nvPr/>
        </p:nvSpPr>
        <p:spPr>
          <a:xfrm>
            <a:off x="16982575" y="7153400"/>
            <a:ext cx="69753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</a:pPr>
            <a:r>
              <a:rPr b="1" lang="en-US" sz="38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Активное предупреждение</a:t>
            </a:r>
            <a:r>
              <a:rPr b="1" lang="en-US" sz="30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8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Выявление в режиме реального времени препятствий на пути следования ЖД состава</a:t>
            </a:r>
            <a:endParaRPr sz="2800">
              <a:solidFill>
                <a:srgbClr val="FF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79" name="Google Shape;1479;g282b0b114c5_9_0"/>
          <p:cNvSpPr txBox="1"/>
          <p:nvPr/>
        </p:nvSpPr>
        <p:spPr>
          <a:xfrm>
            <a:off x="16885975" y="1047000"/>
            <a:ext cx="62775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</a:pPr>
            <a:r>
              <a:rPr b="1" lang="en-US" sz="38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Готовность пути</a:t>
            </a:r>
            <a:endParaRPr sz="22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8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К</a:t>
            </a:r>
            <a:r>
              <a:rPr lang="en-US" sz="28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онтроль отсутствия посторонних лиц, предметов на ЖД путях</a:t>
            </a:r>
            <a:r>
              <a:rPr b="0" i="0" lang="en-US" sz="28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.</a:t>
            </a:r>
            <a:endParaRPr sz="2200"/>
          </a:p>
        </p:txBody>
      </p:sp>
      <p:sp>
        <p:nvSpPr>
          <p:cNvPr id="1480" name="Google Shape;1480;g282b0b114c5_9_0"/>
          <p:cNvSpPr txBox="1"/>
          <p:nvPr/>
        </p:nvSpPr>
        <p:spPr>
          <a:xfrm>
            <a:off x="16982573" y="3850075"/>
            <a:ext cx="5748600" cy="26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</a:pPr>
            <a:r>
              <a:rPr b="1" lang="en-US" sz="38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Безопасность</a:t>
            </a:r>
            <a:endParaRPr sz="22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8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Обеспечение безопасности ЖД инфраструктуры, подвижного состава</a:t>
            </a:r>
            <a:r>
              <a:rPr lang="en-US" sz="2800">
                <a:solidFill>
                  <a:srgbClr val="FF0000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endParaRPr sz="2200">
              <a:solidFill>
                <a:srgbClr val="FF0000"/>
              </a:solidFill>
            </a:endParaRPr>
          </a:p>
        </p:txBody>
      </p:sp>
      <p:cxnSp>
        <p:nvCxnSpPr>
          <p:cNvPr id="1481" name="Google Shape;1481;g282b0b114c5_9_0"/>
          <p:cNvCxnSpPr/>
          <p:nvPr/>
        </p:nvCxnSpPr>
        <p:spPr>
          <a:xfrm flipH="1" rot="10800000">
            <a:off x="15400655" y="54892"/>
            <a:ext cx="15300" cy="13980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482" name="Google Shape;1482;g282b0b114c5_9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36805" y="10831875"/>
            <a:ext cx="1142999" cy="1142999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83" name="Google Shape;1483;g282b0b114c5_9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23867" y="4766288"/>
            <a:ext cx="768875" cy="768875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484" name="Google Shape;1484;g282b0b114c5_9_0"/>
          <p:cNvCxnSpPr/>
          <p:nvPr/>
        </p:nvCxnSpPr>
        <p:spPr>
          <a:xfrm rot="10800000">
            <a:off x="15390605" y="5715338"/>
            <a:ext cx="35400" cy="19971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485" name="Google Shape;1485;g282b0b114c5_9_0"/>
          <p:cNvSpPr txBox="1"/>
          <p:nvPr/>
        </p:nvSpPr>
        <p:spPr>
          <a:xfrm>
            <a:off x="16982575" y="10279725"/>
            <a:ext cx="60843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</a:pPr>
            <a:r>
              <a:rPr b="1" lang="en-US" sz="38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Анализ детекция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8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Определение вида препятствий и анализ пересечения с траекторией движения ЖД состава</a:t>
            </a:r>
            <a:endParaRPr sz="28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486" name="Google Shape;1486;g282b0b114c5_9_0"/>
          <p:cNvCxnSpPr/>
          <p:nvPr/>
        </p:nvCxnSpPr>
        <p:spPr>
          <a:xfrm rot="10800000">
            <a:off x="15390605" y="8848538"/>
            <a:ext cx="35400" cy="19971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487" name="Google Shape;1487;g282b0b114c5_9_0"/>
          <p:cNvCxnSpPr/>
          <p:nvPr/>
        </p:nvCxnSpPr>
        <p:spPr>
          <a:xfrm rot="10800000">
            <a:off x="15425900" y="12024125"/>
            <a:ext cx="34800" cy="1688400"/>
          </a:xfrm>
          <a:prstGeom prst="straightConnector1">
            <a:avLst/>
          </a:prstGeom>
          <a:noFill/>
          <a:ln cap="flat" cmpd="sng" w="12700">
            <a:solidFill>
              <a:srgbClr val="C8CBD1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  <p:transition spd="med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2" name="Google Shape;1492;p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7237" l="0" r="0" t="27237"/>
          <a:stretch/>
        </p:blipFill>
        <p:spPr>
          <a:xfrm>
            <a:off x="1781571" y="6857999"/>
            <a:ext cx="22602301" cy="6857999"/>
          </a:xfrm>
          <a:prstGeom prst="rect">
            <a:avLst/>
          </a:prstGeom>
          <a:solidFill>
            <a:srgbClr val="ACB1B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93" name="Google Shape;1493;p5"/>
          <p:cNvSpPr txBox="1"/>
          <p:nvPr/>
        </p:nvSpPr>
        <p:spPr>
          <a:xfrm>
            <a:off x="1781373" y="1901710"/>
            <a:ext cx="67914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lang="en-US" sz="6000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rPr>
              <a:t>В процессе мы столкнулись с </a:t>
            </a:r>
            <a:r>
              <a:rPr lang="en-US" sz="6000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rPr>
              <a:t>серьезными </a:t>
            </a:r>
            <a:r>
              <a:rPr b="1" lang="en-US" sz="60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вызовами</a:t>
            </a:r>
            <a:r>
              <a:rPr b="0" i="0" lang="en-US" sz="6000" u="none" cap="none" strike="noStrike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rPr>
              <a:t>.</a:t>
            </a:r>
            <a:endParaRPr/>
          </a:p>
        </p:txBody>
      </p:sp>
      <p:sp>
        <p:nvSpPr>
          <p:cNvPr id="1494" name="Google Shape;1494;p5"/>
          <p:cNvSpPr txBox="1"/>
          <p:nvPr/>
        </p:nvSpPr>
        <p:spPr>
          <a:xfrm>
            <a:off x="11021374" y="261342"/>
            <a:ext cx="647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</a:pPr>
            <a:r>
              <a:rPr lang="en-US" sz="6000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rPr>
              <a:t>🚶</a:t>
            </a:r>
            <a:endParaRPr sz="6000"/>
          </a:p>
        </p:txBody>
      </p:sp>
      <p:sp>
        <p:nvSpPr>
          <p:cNvPr id="1495" name="Google Shape;1495;p5"/>
          <p:cNvSpPr txBox="1"/>
          <p:nvPr/>
        </p:nvSpPr>
        <p:spPr>
          <a:xfrm>
            <a:off x="11021374" y="1628659"/>
            <a:ext cx="44007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</a:pPr>
            <a:r>
              <a:rPr b="1" lang="en-US" sz="31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Приближение к путям</a:t>
            </a:r>
            <a:endParaRPr sz="15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1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Определение приближения объектов к путям или пересечение путей</a:t>
            </a:r>
            <a:r>
              <a:rPr b="0" i="0" lang="en-US" sz="2100" u="none" cap="none" strike="noStrike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.</a:t>
            </a:r>
            <a:endParaRPr sz="1500"/>
          </a:p>
        </p:txBody>
      </p:sp>
      <p:sp>
        <p:nvSpPr>
          <p:cNvPr id="1496" name="Google Shape;1496;p5"/>
          <p:cNvSpPr txBox="1"/>
          <p:nvPr/>
        </p:nvSpPr>
        <p:spPr>
          <a:xfrm>
            <a:off x="17438049" y="261342"/>
            <a:ext cx="647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5000"/>
              <a:buFont typeface="Basic"/>
              <a:buNone/>
            </a:pPr>
            <a:r>
              <a:rPr lang="en-US" sz="6000">
                <a:solidFill>
                  <a:srgbClr val="1C1F25"/>
                </a:solidFill>
                <a:latin typeface="Basic"/>
                <a:ea typeface="Basic"/>
                <a:cs typeface="Basic"/>
                <a:sym typeface="Basic"/>
              </a:rPr>
              <a:t>🔎</a:t>
            </a:r>
            <a:endParaRPr sz="2400"/>
          </a:p>
        </p:txBody>
      </p:sp>
      <p:sp>
        <p:nvSpPr>
          <p:cNvPr id="1497" name="Google Shape;1497;p5"/>
          <p:cNvSpPr txBox="1"/>
          <p:nvPr/>
        </p:nvSpPr>
        <p:spPr>
          <a:xfrm>
            <a:off x="17438049" y="1628659"/>
            <a:ext cx="44007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</a:pPr>
            <a:r>
              <a:rPr b="1" lang="en-US" sz="31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Дальние объекты</a:t>
            </a:r>
            <a:endParaRPr sz="15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1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Проблематика детектировать дальние объекты</a:t>
            </a:r>
            <a:endParaRPr sz="1500"/>
          </a:p>
        </p:txBody>
      </p:sp>
      <p:sp>
        <p:nvSpPr>
          <p:cNvPr id="1498" name="Google Shape;1498;p5"/>
          <p:cNvSpPr txBox="1"/>
          <p:nvPr/>
        </p:nvSpPr>
        <p:spPr>
          <a:xfrm>
            <a:off x="11021374" y="3862500"/>
            <a:ext cx="54303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</a:pPr>
            <a:r>
              <a:rPr b="1" lang="en-US" sz="31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Неразмеченные данные</a:t>
            </a:r>
            <a:endParaRPr sz="15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1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Данные представлены в качестве необработанных видеофрагментов</a:t>
            </a:r>
            <a:endParaRPr sz="1500"/>
          </a:p>
        </p:txBody>
      </p:sp>
      <p:sp>
        <p:nvSpPr>
          <p:cNvPr id="1499" name="Google Shape;1499;p5"/>
          <p:cNvSpPr txBox="1"/>
          <p:nvPr/>
        </p:nvSpPr>
        <p:spPr>
          <a:xfrm>
            <a:off x="17438049" y="3862500"/>
            <a:ext cx="5430300" cy="13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Roboto"/>
              <a:buNone/>
            </a:pPr>
            <a:r>
              <a:rPr b="1" lang="en-US" sz="3100">
                <a:solidFill>
                  <a:srgbClr val="1C1F25"/>
                </a:solidFill>
                <a:latin typeface="Roboto"/>
                <a:ea typeface="Roboto"/>
                <a:cs typeface="Roboto"/>
                <a:sym typeface="Roboto"/>
              </a:rPr>
              <a:t>Когда наступает событие</a:t>
            </a:r>
            <a:endParaRPr b="1" sz="3100">
              <a:solidFill>
                <a:srgbClr val="1C1F2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6E77"/>
              </a:buClr>
              <a:buSzPts val="2000"/>
              <a:buFont typeface="Roboto Light"/>
              <a:buNone/>
            </a:pPr>
            <a:r>
              <a:rPr lang="en-US" sz="21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Отсутствует четкое определения наступления события.</a:t>
            </a:r>
            <a:endParaRPr sz="1500"/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282b0b114c5_18_303"/>
          <p:cNvSpPr txBox="1"/>
          <p:nvPr/>
        </p:nvSpPr>
        <p:spPr>
          <a:xfrm>
            <a:off x="1707425" y="4847975"/>
            <a:ext cx="90345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200">
                <a:solidFill>
                  <a:srgbClr val="6A6E77"/>
                </a:solidFill>
                <a:latin typeface="Roboto"/>
                <a:ea typeface="Roboto"/>
                <a:cs typeface="Roboto"/>
                <a:sym typeface="Roboto"/>
              </a:rPr>
              <a:t>1 подход (baseline)</a:t>
            </a:r>
            <a:r>
              <a:rPr lang="en-US" sz="32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: классификация на размеченных вручную данных. Использование предобученных моделей Классификации.</a:t>
            </a:r>
            <a:endParaRPr sz="32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2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200">
                <a:solidFill>
                  <a:srgbClr val="6A6E77"/>
                </a:solidFill>
                <a:latin typeface="Roboto"/>
                <a:ea typeface="Roboto"/>
                <a:cs typeface="Roboto"/>
                <a:sym typeface="Roboto"/>
              </a:rPr>
              <a:t>2 подход</a:t>
            </a:r>
            <a:r>
              <a:rPr lang="en-US" sz="32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: использование предобученной модели Детекции объектов на видео.</a:t>
            </a:r>
            <a:endParaRPr sz="2600"/>
          </a:p>
        </p:txBody>
      </p:sp>
      <p:sp>
        <p:nvSpPr>
          <p:cNvPr id="1505" name="Google Shape;1505;g282b0b114c5_18_303"/>
          <p:cNvSpPr txBox="1"/>
          <p:nvPr/>
        </p:nvSpPr>
        <p:spPr>
          <a:xfrm>
            <a:off x="1781375" y="1562025"/>
            <a:ext cx="88866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b="1" lang="en-US" sz="52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Эффективность</a:t>
            </a:r>
            <a:r>
              <a:rPr lang="en-US" sz="5200">
                <a:solidFill>
                  <a:srgbClr val="1C1F25"/>
                </a:solidFill>
                <a:latin typeface="Raleway Light"/>
                <a:ea typeface="Raleway Light"/>
                <a:cs typeface="Raleway Light"/>
                <a:sym typeface="Raleway Light"/>
              </a:rPr>
              <a:t> решения достигается за счет выбора лучших подходов</a:t>
            </a:r>
            <a:endParaRPr sz="600"/>
          </a:p>
        </p:txBody>
      </p:sp>
      <p:pic>
        <p:nvPicPr>
          <p:cNvPr id="1506" name="Google Shape;1506;g282b0b114c5_18_30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1743" r="21737" t="0"/>
          <a:stretch/>
        </p:blipFill>
        <p:spPr>
          <a:xfrm>
            <a:off x="12192000" y="0"/>
            <a:ext cx="12192000" cy="13716001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pic>
      <p:sp>
        <p:nvSpPr>
          <p:cNvPr id="1507" name="Google Shape;1507;g282b0b114c5_18_303"/>
          <p:cNvSpPr txBox="1"/>
          <p:nvPr/>
        </p:nvSpPr>
        <p:spPr>
          <a:xfrm>
            <a:off x="671975" y="9597600"/>
            <a:ext cx="111054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Изучены доступные реализации детекции объектов на ЖД инфраструктуре (определения цвета светофоров, определение путей (рельс) и т.п.). Самым популярным решением является детекция.</a:t>
            </a:r>
            <a:endParaRPr sz="600"/>
          </a:p>
        </p:txBody>
      </p:sp>
    </p:spTree>
  </p:cSld>
  <p:clrMapOvr>
    <a:masterClrMapping/>
  </p:clrMapOvr>
  <p:transition spd="med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282b0b114c5_9_39"/>
          <p:cNvSpPr txBox="1"/>
          <p:nvPr/>
        </p:nvSpPr>
        <p:spPr>
          <a:xfrm>
            <a:off x="10840250" y="663325"/>
            <a:ext cx="6608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b="1" lang="en-US" sz="60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Классификация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513" name="Google Shape;1513;g282b0b114c5_9_39"/>
          <p:cNvSpPr/>
          <p:nvPr/>
        </p:nvSpPr>
        <p:spPr>
          <a:xfrm>
            <a:off x="5934800" y="2074975"/>
            <a:ext cx="17474700" cy="11111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25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100"/>
              <a:buFont typeface="Roboto"/>
              <a:buAutoNum type="arabicPeriod"/>
            </a:pPr>
            <a:r>
              <a:rPr lang="en-US" sz="31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Создание “легкой” модели покадровой классификации </a:t>
            </a:r>
            <a:endParaRPr sz="31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425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100"/>
              <a:buFont typeface="Roboto"/>
              <a:buAutoNum type="arabicPeriod"/>
            </a:pPr>
            <a:r>
              <a:rPr lang="en-US" sz="31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Разметка данных на классы (преимущественно ручным способом).</a:t>
            </a:r>
            <a:endParaRPr sz="31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425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100"/>
              <a:buFont typeface="Roboto"/>
              <a:buAutoNum type="arabicPeriod"/>
            </a:pPr>
            <a:r>
              <a:rPr lang="en-US" sz="31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Подбор архитектуры нейронной сети ( из 12 различных архитектур, выбрана </a:t>
            </a:r>
            <a:r>
              <a:rPr lang="en-US" sz="31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EfficientNet - </a:t>
            </a:r>
            <a:r>
              <a:rPr lang="en-US" sz="31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20 Мб</a:t>
            </a:r>
            <a:r>
              <a:rPr lang="en-US" sz="31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)</a:t>
            </a:r>
            <a:endParaRPr sz="31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425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100"/>
              <a:buFont typeface="Roboto"/>
              <a:buAutoNum type="arabicPeriod"/>
            </a:pPr>
            <a:r>
              <a:rPr lang="en-US" sz="31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Реализована поддержка обработки потокового видео</a:t>
            </a:r>
            <a:r>
              <a:rPr lang="en-US" sz="39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							</a:t>
            </a:r>
            <a:endParaRPr sz="39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514" name="Google Shape;1514;g282b0b114c5_9_39"/>
          <p:cNvPicPr preferRelativeResize="0"/>
          <p:nvPr/>
        </p:nvPicPr>
        <p:blipFill rotWithShape="1">
          <a:blip r:embed="rId3">
            <a:alphaModFix/>
          </a:blip>
          <a:srcRect b="0" l="41864" r="31862" t="0"/>
          <a:stretch/>
        </p:blipFill>
        <p:spPr>
          <a:xfrm>
            <a:off x="-18129" y="0"/>
            <a:ext cx="479895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g282b0b114c5_9_39"/>
          <p:cNvSpPr txBox="1"/>
          <p:nvPr/>
        </p:nvSpPr>
        <p:spPr>
          <a:xfrm>
            <a:off x="6318975" y="7035525"/>
            <a:ext cx="80550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Особенности:</a:t>
            </a:r>
            <a:endParaRPr b="1" sz="3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1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Light"/>
              <a:buChar char="-"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сложность разметки</a:t>
            </a:r>
            <a:endParaRPr sz="3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431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Light"/>
              <a:buChar char="-"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требование большого кол-ва обучающей выборки</a:t>
            </a:r>
            <a:endParaRPr sz="3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431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Light"/>
              <a:buChar char="-"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не покрывает полностью задачу поиска объектов </a:t>
            </a:r>
            <a:endParaRPr sz="3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16" name="Google Shape;1516;g282b0b114c5_9_39"/>
          <p:cNvSpPr txBox="1"/>
          <p:nvPr/>
        </p:nvSpPr>
        <p:spPr>
          <a:xfrm>
            <a:off x="15240025" y="7035525"/>
            <a:ext cx="67167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Решено:</a:t>
            </a:r>
            <a:endParaRPr b="1" sz="3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использовать модель классификации как дополнительный инструмент для определения типа камеры (фронтальная/боковая) у входного видео</a:t>
            </a:r>
            <a:endParaRPr sz="32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g28229cca984_0_25"/>
          <p:cNvSpPr txBox="1"/>
          <p:nvPr/>
        </p:nvSpPr>
        <p:spPr>
          <a:xfrm>
            <a:off x="10840250" y="663325"/>
            <a:ext cx="6608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b="1" lang="en-US" sz="60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Детекция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522" name="Google Shape;1522;g28229cca984_0_25"/>
          <p:cNvSpPr/>
          <p:nvPr/>
        </p:nvSpPr>
        <p:spPr>
          <a:xfrm>
            <a:off x="7418500" y="1879350"/>
            <a:ext cx="15990900" cy="11111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749300" lvl="0" marL="1657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700"/>
              <a:buFont typeface="Roboto"/>
              <a:buAutoNum type="arabicPeriod"/>
            </a:pP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Решение на основе YOLO v8 + OpenCV</a:t>
            </a:r>
            <a:endParaRPr sz="37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749300" lvl="0" marL="1657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700"/>
              <a:buFont typeface="Roboto"/>
              <a:buAutoNum type="arabicPeriod"/>
            </a:pP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Выделены </a:t>
            </a: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зоны для поиска требуемых объектов</a:t>
            </a:r>
            <a:endParaRPr sz="37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749300" lvl="0" marL="1657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700"/>
              <a:buFont typeface="Roboto"/>
              <a:buAutoNum type="arabicPeriod"/>
            </a:pP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Модель детектирует людей, машины и животных</a:t>
            </a:r>
            <a:endParaRPr sz="37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749300" lvl="0" marL="1657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700"/>
              <a:buFont typeface="Roboto"/>
              <a:buAutoNum type="arabicPeriod"/>
            </a:pP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Обеспечен трекинг объектов (контроль перемещения)</a:t>
            </a:r>
            <a:endParaRPr sz="37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749300" lvl="0" marL="1657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700"/>
              <a:buFont typeface="Roboto"/>
              <a:buAutoNum type="arabicPeriod"/>
            </a:pP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Обеспечена быстрая обработки видео в режиме приближенном к онлайн за счет:</a:t>
            </a:r>
            <a:endParaRPr sz="37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965200" lvl="1" marL="1657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700"/>
              <a:buFont typeface="Roboto"/>
              <a:buAutoNum type="alphaLcPeriod"/>
            </a:pP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использования легкой модели (nano) </a:t>
            </a:r>
            <a:endParaRPr sz="37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965200" lvl="1" marL="1657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700"/>
              <a:buFont typeface="Roboto"/>
              <a:buAutoNum type="alphaLcPeriod"/>
            </a:pP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реализации алгоритма пропуска кадров!</a:t>
            </a:r>
            <a:endParaRPr sz="37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965200" lvl="1" marL="1657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700"/>
              <a:buFont typeface="Roboto"/>
              <a:buAutoNum type="alphaLcPeriod"/>
            </a:pP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уменьшение разрешение видео</a:t>
            </a:r>
            <a:endParaRPr sz="37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965200" lvl="1" marL="1657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700"/>
              <a:buFont typeface="Roboto"/>
              <a:buAutoNum type="alphaLcPeriod"/>
            </a:pP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настройка параметров модели</a:t>
            </a:r>
            <a:endParaRPr sz="37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965200" lvl="1" marL="1657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700"/>
              <a:buFont typeface="Roboto"/>
              <a:buAutoNum type="alphaLcPeriod"/>
            </a:pP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подбор детектируемых классов </a:t>
            </a:r>
            <a:endParaRPr sz="37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523" name="Google Shape;1523;g28229cca984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013" y="1370875"/>
            <a:ext cx="5630000" cy="3186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4" name="Google Shape;1524;g28229cca984_0_25"/>
          <p:cNvPicPr preferRelativeResize="0"/>
          <p:nvPr/>
        </p:nvPicPr>
        <p:blipFill rotWithShape="1">
          <a:blip r:embed="rId4">
            <a:alphaModFix/>
          </a:blip>
          <a:srcRect b="0" l="17206" r="16617" t="0"/>
          <a:stretch/>
        </p:blipFill>
        <p:spPr>
          <a:xfrm>
            <a:off x="671900" y="5083450"/>
            <a:ext cx="5440224" cy="4617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5" name="Google Shape;1525;g28229cca984_0_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250" y="10227711"/>
            <a:ext cx="5630000" cy="318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282d67b6b10_0_10"/>
          <p:cNvSpPr txBox="1"/>
          <p:nvPr/>
        </p:nvSpPr>
        <p:spPr>
          <a:xfrm>
            <a:off x="5304516" y="498450"/>
            <a:ext cx="6791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b="1" lang="en-US" sz="6000">
                <a:solidFill>
                  <a:srgbClr val="1C1F25"/>
                </a:solidFill>
                <a:latin typeface="Raleway"/>
                <a:ea typeface="Raleway"/>
                <a:cs typeface="Raleway"/>
                <a:sym typeface="Raleway"/>
              </a:rPr>
              <a:t>Killer </a:t>
            </a:r>
            <a:r>
              <a:rPr b="1" lang="en-US" sz="60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features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1531" name="Google Shape;1531;g282d67b6b10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02124" y="1108038"/>
            <a:ext cx="6376600" cy="1149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2" name="Google Shape;1532;g282d67b6b10_0_10"/>
          <p:cNvSpPr/>
          <p:nvPr/>
        </p:nvSpPr>
        <p:spPr>
          <a:xfrm>
            <a:off x="942825" y="1793250"/>
            <a:ext cx="15514800" cy="10814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50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Roboto"/>
              <a:buAutoNum type="arabicPeriod"/>
            </a:pPr>
            <a:r>
              <a:rPr lang="en-US" sz="35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Определение объектов вне зависимости от сезона и времени года тумана и т.д.</a:t>
            </a:r>
            <a:endParaRPr sz="35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450850" lvl="0" marL="4572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Roboto"/>
              <a:buAutoNum type="arabicPeriod"/>
            </a:pPr>
            <a:r>
              <a:rPr lang="en-US" sz="35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Решение поддерживает работу с двумя боковыми камерами </a:t>
            </a:r>
            <a:r>
              <a:rPr lang="en-US" sz="35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слева </a:t>
            </a:r>
            <a:r>
              <a:rPr lang="en-US" sz="35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и справа </a:t>
            </a:r>
            <a:endParaRPr sz="35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450850" lvl="0" marL="4572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Roboto"/>
              <a:buAutoNum type="arabicPeriod"/>
            </a:pPr>
            <a:r>
              <a:rPr lang="en-US" sz="35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Отслеживание  трека передвижения объектов</a:t>
            </a:r>
            <a:endParaRPr sz="35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450850" lvl="0" marL="4572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Roboto"/>
              <a:buAutoNum type="arabicPeriod"/>
            </a:pPr>
            <a:r>
              <a:rPr lang="en-US" sz="35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  <a:extLst>
                  <a:ext uri="http://customooxmlschemas.google.com/">
                    <go:slidesCustomData xmlns:go="http://customooxmlschemas.google.com/" textRoundtripDataId="1"/>
                  </a:ext>
                </a:extLst>
              </a:rPr>
              <a:t>Формирование “умных” правил по выдачи итогового сигнала</a:t>
            </a:r>
            <a:endParaRPr sz="35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450850" lvl="0" marL="4572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434343"/>
              </a:buClr>
              <a:buSzPts val="3500"/>
              <a:buFont typeface="Roboto"/>
              <a:buAutoNum type="arabicPeriod"/>
            </a:pPr>
            <a:r>
              <a:rPr lang="en-US" sz="35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Наличие веб-решения для анализа видео в режиме реального времени.</a:t>
            </a:r>
            <a:endParaRPr sz="35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46355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434343"/>
              </a:buClr>
              <a:buSzPts val="3700"/>
              <a:buFont typeface="Roboto"/>
              <a:buAutoNum type="arabicPeriod"/>
            </a:pP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Проработана </a:t>
            </a:r>
            <a:r>
              <a:rPr lang="en-US" sz="37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  <a:extLst>
                  <a:ext uri="http://customooxmlschemas.google.com/">
                    <go:slidesCustomData xmlns:go="http://customooxmlschemas.google.com/" textRoundtripDataId="2"/>
                  </a:ext>
                </a:extLst>
              </a:rPr>
              <a:t>детекция рельс (на базе OpenCV)</a:t>
            </a:r>
            <a:endParaRPr sz="37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450850" lvl="0" marL="457200" rtl="0" algn="l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Clr>
                <a:srgbClr val="434343"/>
              </a:buClr>
              <a:buSzPts val="3500"/>
              <a:buFont typeface="Roboto"/>
              <a:buAutoNum type="arabicPeriod"/>
            </a:pPr>
            <a:r>
              <a:rPr lang="en-US" sz="35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  <a:extLst>
                  <a:ext uri="http://customooxmlschemas.google.com/">
                    <go:slidesCustomData xmlns:go="http://customooxmlschemas.google.com/" textRoundtripDataId="3"/>
                  </a:ext>
                </a:extLst>
              </a:rPr>
              <a:t>Разработан прототип телеграмм бота</a:t>
            </a:r>
            <a:r>
              <a:rPr lang="en-US" sz="35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endParaRPr sz="3500">
              <a:solidFill>
                <a:srgbClr val="43434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7" name="Google Shape;1537;g282b0b114c5_18_3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925" y="4889768"/>
            <a:ext cx="8200499" cy="3838551"/>
          </a:xfrm>
          <a:prstGeom prst="rect">
            <a:avLst/>
          </a:prstGeom>
          <a:noFill/>
          <a:ln>
            <a:noFill/>
          </a:ln>
        </p:spPr>
      </p:pic>
      <p:sp>
        <p:nvSpPr>
          <p:cNvPr id="1538" name="Google Shape;1538;g282b0b114c5_18_321"/>
          <p:cNvSpPr txBox="1"/>
          <p:nvPr/>
        </p:nvSpPr>
        <p:spPr>
          <a:xfrm>
            <a:off x="9609675" y="3971350"/>
            <a:ext cx="7143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6A6E77"/>
                </a:solidFill>
                <a:latin typeface="Roboto"/>
                <a:ea typeface="Roboto"/>
                <a:cs typeface="Roboto"/>
                <a:sym typeface="Roboto"/>
              </a:rPr>
              <a:t>Классификация</a:t>
            </a:r>
            <a:endParaRPr sz="4000"/>
          </a:p>
        </p:txBody>
      </p:sp>
      <p:pic>
        <p:nvPicPr>
          <p:cNvPr id="1539" name="Google Shape;1539;g282b0b114c5_18_3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90799" y="4834313"/>
            <a:ext cx="7143899" cy="3949460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g282b0b114c5_18_321"/>
          <p:cNvSpPr txBox="1"/>
          <p:nvPr/>
        </p:nvSpPr>
        <p:spPr>
          <a:xfrm>
            <a:off x="869700" y="3971338"/>
            <a:ext cx="7511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rgbClr val="6A6E77"/>
                </a:solidFill>
                <a:latin typeface="Roboto"/>
                <a:ea typeface="Roboto"/>
                <a:cs typeface="Roboto"/>
                <a:sym typeface="Roboto"/>
              </a:rPr>
              <a:t>Определение рельс (OpenCV)</a:t>
            </a:r>
            <a:r>
              <a:rPr lang="en-US" sz="40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endParaRPr sz="4000"/>
          </a:p>
        </p:txBody>
      </p:sp>
      <p:sp>
        <p:nvSpPr>
          <p:cNvPr id="1541" name="Google Shape;1541;g282b0b114c5_18_321"/>
          <p:cNvSpPr txBox="1"/>
          <p:nvPr/>
        </p:nvSpPr>
        <p:spPr>
          <a:xfrm>
            <a:off x="6033725" y="655225"/>
            <a:ext cx="116718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b="1" lang="en-US" sz="60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Исследование </a:t>
            </a:r>
            <a:endParaRPr b="1" sz="6000">
              <a:solidFill>
                <a:srgbClr val="FF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6000"/>
              <a:buFont typeface="Raleway Light"/>
              <a:buNone/>
            </a:pPr>
            <a:r>
              <a:rPr b="1" lang="en-US" sz="6000">
                <a:latin typeface="Raleway"/>
                <a:ea typeface="Raleway"/>
                <a:cs typeface="Raleway"/>
                <a:sym typeface="Raleway"/>
              </a:rPr>
              <a:t>Грандиозные планы</a:t>
            </a:r>
            <a:endParaRPr b="1"/>
          </a:p>
        </p:txBody>
      </p:sp>
      <p:sp>
        <p:nvSpPr>
          <p:cNvPr id="1542" name="Google Shape;1542;g282b0b114c5_18_321"/>
          <p:cNvSpPr txBox="1"/>
          <p:nvPr/>
        </p:nvSpPr>
        <p:spPr>
          <a:xfrm>
            <a:off x="525375" y="9897750"/>
            <a:ext cx="8200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Возможность точнее оценивать помехи </a:t>
            </a:r>
            <a:br>
              <a:rPr lang="en-US" sz="32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-US" sz="32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на ЖД путях. Ускорить процесс детекции </a:t>
            </a:r>
            <a:endParaRPr sz="2600"/>
          </a:p>
        </p:txBody>
      </p:sp>
      <p:sp>
        <p:nvSpPr>
          <p:cNvPr id="1543" name="Google Shape;1543;g282b0b114c5_18_321"/>
          <p:cNvSpPr txBox="1"/>
          <p:nvPr/>
        </p:nvSpPr>
        <p:spPr>
          <a:xfrm>
            <a:off x="9241875" y="9897750"/>
            <a:ext cx="75117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Детекция светофоров </a:t>
            </a:r>
            <a:br>
              <a:rPr lang="en-US" sz="32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-US" sz="32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+ классификация стоп сигнала</a:t>
            </a:r>
            <a:endParaRPr sz="2600"/>
          </a:p>
        </p:txBody>
      </p:sp>
      <p:sp>
        <p:nvSpPr>
          <p:cNvPr id="1544" name="Google Shape;1544;g282b0b114c5_18_321"/>
          <p:cNvSpPr txBox="1"/>
          <p:nvPr/>
        </p:nvSpPr>
        <p:spPr>
          <a:xfrm>
            <a:off x="17705525" y="4586950"/>
            <a:ext cx="5967000" cy="4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5" name="Google Shape;1545;g282b0b114c5_18_321"/>
          <p:cNvSpPr txBox="1"/>
          <p:nvPr/>
        </p:nvSpPr>
        <p:spPr>
          <a:xfrm>
            <a:off x="17981850" y="3917500"/>
            <a:ext cx="5967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rPr b="1" lang="en-US" sz="3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Отслеживание  трека</a:t>
            </a:r>
            <a:endParaRPr b="1" sz="3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46" name="Google Shape;1546;g282b0b114c5_18_3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28073" y="4889769"/>
            <a:ext cx="7083038" cy="383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7" name="Google Shape;1547;g282b0b114c5_18_321"/>
          <p:cNvSpPr txBox="1"/>
          <p:nvPr/>
        </p:nvSpPr>
        <p:spPr>
          <a:xfrm>
            <a:off x="16933175" y="9897750"/>
            <a:ext cx="75117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Предсказание </a:t>
            </a:r>
            <a:r>
              <a:rPr lang="en-US" sz="32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направления </a:t>
            </a:r>
            <a:endParaRPr sz="3200">
              <a:solidFill>
                <a:srgbClr val="6A6E7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rPr>
              <a:t>движения объекта</a:t>
            </a:r>
            <a:endParaRPr sz="2600"/>
          </a:p>
        </p:txBody>
      </p:sp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1"/>
          <p:cNvSpPr/>
          <p:nvPr/>
        </p:nvSpPr>
        <p:spPr>
          <a:xfrm>
            <a:off x="0" y="0"/>
            <a:ext cx="8128001" cy="1371600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53" name="Google Shape;1553;p11"/>
          <p:cNvSpPr txBox="1"/>
          <p:nvPr/>
        </p:nvSpPr>
        <p:spPr>
          <a:xfrm>
            <a:off x="668274" y="1409700"/>
            <a:ext cx="6791400" cy="461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9FF"/>
              </a:buClr>
              <a:buSzPts val="6000"/>
              <a:buFont typeface="Raleway Light"/>
              <a:buNone/>
            </a:pPr>
            <a:r>
              <a:rPr b="1" lang="en-US" sz="60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Инструменты</a:t>
            </a:r>
            <a:r>
              <a:rPr lang="en-US" sz="60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 и фреймворки использованные для решения задачи</a:t>
            </a:r>
            <a:r>
              <a:rPr b="0" i="0" lang="en-US" sz="6000" u="none" cap="none" strike="noStrike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rPr>
              <a:t>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554" name="Google Shape;155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34929" y="3812603"/>
            <a:ext cx="6515348" cy="1781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5" name="Google Shape;1555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07094" y="1266550"/>
            <a:ext cx="5203909" cy="197939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56" name="Google Shape;1556;p11"/>
          <p:cNvSpPr txBox="1"/>
          <p:nvPr/>
        </p:nvSpPr>
        <p:spPr>
          <a:xfrm>
            <a:off x="10160950" y="10075198"/>
            <a:ext cx="3432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7BFB"/>
                </a:solidFill>
              </a:rPr>
              <a:t>И очень много….</a:t>
            </a:r>
            <a:endParaRPr b="1" sz="300">
              <a:solidFill>
                <a:srgbClr val="007BFB"/>
              </a:solidFill>
            </a:endParaRPr>
          </a:p>
        </p:txBody>
      </p:sp>
      <p:pic>
        <p:nvPicPr>
          <p:cNvPr id="1557" name="Google Shape;1557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93245" y="9654703"/>
            <a:ext cx="2151545" cy="24451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58" name="Google Shape;1558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89000" y="12747800"/>
            <a:ext cx="4253500" cy="57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9" name="Google Shape;1559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003058" y="12852816"/>
            <a:ext cx="347317" cy="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0" name="Google Shape;1560;p11"/>
          <p:cNvSpPr txBox="1"/>
          <p:nvPr/>
        </p:nvSpPr>
        <p:spPr>
          <a:xfrm>
            <a:off x="18398163" y="12864913"/>
            <a:ext cx="117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1A237E"/>
                </a:solidFill>
                <a:latin typeface="Roboto"/>
                <a:ea typeface="Roboto"/>
                <a:cs typeface="Roboto"/>
                <a:sym typeface="Roboto"/>
              </a:rPr>
              <a:t>DEREVяшки</a:t>
            </a:r>
            <a:endParaRPr b="1" sz="1100">
              <a:solidFill>
                <a:srgbClr val="1A23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1" name="Google Shape;1561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068288" y="722450"/>
            <a:ext cx="4892400" cy="326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2" name="Google Shape;1562;p1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556013" y="5117575"/>
            <a:ext cx="6050900" cy="340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3" name="Google Shape;1563;p1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7187325" y="5746440"/>
            <a:ext cx="5715000" cy="571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4" name="Google Shape;1564;p1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280401" y="10658698"/>
            <a:ext cx="48768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home</dc:creator>
</cp:coreProperties>
</file>